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7" r:id="rId6"/>
    <p:sldId id="261" r:id="rId7"/>
    <p:sldId id="263" r:id="rId8"/>
    <p:sldId id="260" r:id="rId9"/>
    <p:sldId id="264" r:id="rId10"/>
    <p:sldId id="268" r:id="rId11"/>
    <p:sldId id="269" r:id="rId12"/>
    <p:sldId id="270" r:id="rId13"/>
    <p:sldId id="271" r:id="rId14"/>
    <p:sldId id="262" r:id="rId15"/>
    <p:sldId id="272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BE351-73BD-4296-A070-5FC6D3D5E751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26EE6-A9CC-4074-A782-6CC5A9103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4;&#1080;&#1072;&#1085;&#1072;\Music\&#1091;&#1083;&#1099;&#1073;&#1082;&#1072;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МКДОУ: «Детский сад </a:t>
            </a:r>
            <a:r>
              <a:rPr lang="ru-RU" sz="3600" b="1" dirty="0" err="1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общеразвивающего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вида №3 п.Чернь».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632848" cy="4608512"/>
          </a:xfrm>
        </p:spPr>
        <p:txBody>
          <a:bodyPr>
            <a:normAutofit/>
          </a:bodyPr>
          <a:lstStyle/>
          <a:p>
            <a:endParaRPr lang="ru-RU" sz="3000" dirty="0" smtClean="0">
              <a:solidFill>
                <a:schemeClr val="tx1"/>
              </a:solidFill>
            </a:endParaRPr>
          </a:p>
          <a:p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smtClean="0">
                <a:solidFill>
                  <a:srgbClr val="FFFF00"/>
                </a:solidFill>
              </a:rPr>
              <a:t>«Формирование культуры общения и дружеских взаимоотношений детей старшего дошкольного возраста через художественную литературу ».</a:t>
            </a:r>
          </a:p>
          <a:p>
            <a:endParaRPr lang="ru-RU" sz="3000" dirty="0" smtClean="0">
              <a:solidFill>
                <a:schemeClr val="tx1"/>
              </a:solidFill>
            </a:endParaRPr>
          </a:p>
          <a:p>
            <a:endParaRPr lang="ru-RU" sz="3000" dirty="0" smtClean="0">
              <a:solidFill>
                <a:schemeClr val="tx1"/>
              </a:solidFill>
            </a:endParaRPr>
          </a:p>
          <a:p>
            <a:pPr algn="r"/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Воспитатель: </a:t>
            </a:r>
            <a:r>
              <a:rPr lang="ru-RU" sz="3600" dirty="0" err="1" smtClean="0">
                <a:latin typeface="Monotype Corsiva" pitchFamily="66" charset="0"/>
              </a:rPr>
              <a:t>Гнатенко</a:t>
            </a:r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Е</a:t>
            </a:r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.В.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7" name="улыб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5007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2954288" cy="1582621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Прошу прощения.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628800"/>
            <a:ext cx="2880320" cy="446449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Прошу прощенья за проступок.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Пойми и извини.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 не пустим злую тучку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нам в солнечные дни! 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4e538c3f99139d5f4c7e2f8e4e515f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 advTm="1283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76997"/>
            <a:ext cx="2736304" cy="595820"/>
          </a:xfrm>
        </p:spPr>
        <p:txBody>
          <a:bodyPr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Удачного дня!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844824"/>
            <a:ext cx="2423864" cy="40324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удачным будет день,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исчезнут грусть и лень.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пускай в делах везёт,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везде удача ждёт.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 descr="удачного дня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1910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667828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Благодарю!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2204864"/>
            <a:ext cx="2495872" cy="388843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от всего сердца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Вам хотим мы пожелать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Здоровья, счастья, жить без бедствий,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никогда не унывать!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607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625" r="6625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 advTm="2095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2880320" cy="739836"/>
          </a:xfrm>
        </p:spPr>
        <p:txBody>
          <a:bodyPr anchor="ctr">
            <a:no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Приятного аппетита!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2639888" cy="4680520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Приятного аппетита тебе я желаю!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Пусть наслаждение длится всегда!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Пожалуй, на этом я умолкаю,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Болтать ведь не стоит с едой никогда!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e5d2cbc91be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478" r="5478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med" advTm="18393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3002976" cy="59582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свидания.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060848"/>
            <a:ext cx="2209800" cy="2947257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Каждый скажет на прощанье,</a:t>
            </a:r>
            <a:br>
              <a:rPr lang="ru-RU" sz="2400" dirty="0" smtClean="0"/>
            </a:br>
            <a:r>
              <a:rPr lang="ru-RU" sz="2400" dirty="0" smtClean="0"/>
              <a:t>Уходя, всем «До свиданья».</a:t>
            </a:r>
            <a:br>
              <a:rPr lang="ru-RU" sz="2400" dirty="0" smtClean="0"/>
            </a:br>
            <a:r>
              <a:rPr lang="ru-RU" sz="2400" dirty="0" smtClean="0"/>
              <a:t>Другу уходить пора – </a:t>
            </a:r>
            <a:br>
              <a:rPr lang="ru-RU" sz="2400" dirty="0" smtClean="0"/>
            </a:br>
            <a:r>
              <a:rPr lang="ru-RU" sz="2400" dirty="0" smtClean="0"/>
              <a:t>Скажем мы ему «Пока».</a:t>
            </a:r>
            <a:endParaRPr lang="ru-RU" sz="2400" dirty="0"/>
          </a:p>
        </p:txBody>
      </p:sp>
      <p:pic>
        <p:nvPicPr>
          <p:cNvPr id="7" name="Рисунок 6" descr="до свиданья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921" r="3921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 advClick="0" advTm="16646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3" cstate="print"/>
          <a:srcRect t="16400" b="27950"/>
          <a:stretch>
            <a:fillRect/>
          </a:stretch>
        </p:blipFill>
        <p:spPr>
          <a:xfrm>
            <a:off x="0" y="1916832"/>
            <a:ext cx="9144000" cy="45365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501782" y="908720"/>
            <a:ext cx="4003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Наш девиз!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4477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цвето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124744"/>
            <a:ext cx="5544616" cy="5544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  ЗА   ВНИМАНИЕ!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020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руз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8921" y="1412776"/>
            <a:ext cx="5855079" cy="54452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Цель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924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Воспитывать доброжелательные отношения к товарищам.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Систематизировать и обобщать правила культуры общения со сверстниками.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104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ябло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564904"/>
            <a:ext cx="5346171" cy="40096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52839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Воспитывать дружеские взаимоотношения между детьми, обогащать словарь детей «вежливыми » словами.</a:t>
            </a:r>
          </a:p>
          <a:p>
            <a:pPr>
              <a:buNone/>
            </a:pPr>
            <a:r>
              <a:rPr lang="ru-RU" b="1" dirty="0" smtClean="0"/>
              <a:t> 2. Формировать у детей умение оценивать свои поступки и поступки сверстников через художественные образы и сюжеты. </a:t>
            </a:r>
          </a:p>
          <a:p>
            <a:pPr>
              <a:buNone/>
            </a:pPr>
            <a:r>
              <a:rPr lang="ru-RU" b="1" dirty="0" smtClean="0"/>
              <a:t>3. Продолжать развивать интерес детей к художественной литературе.</a:t>
            </a:r>
          </a:p>
          <a:p>
            <a:pPr>
              <a:buNone/>
            </a:pPr>
            <a:endParaRPr lang="ru-RU" b="1" dirty="0"/>
          </a:p>
        </p:txBody>
      </p:sp>
    </p:spTree>
    <p:custDataLst>
      <p:tags r:id="rId1"/>
    </p:custDataLst>
  </p:cSld>
  <p:clrMapOvr>
    <a:masterClrMapping/>
  </p:clrMapOvr>
  <p:transition spd="slow" advClick="0" advTm="890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st-389048-12438475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8209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Актуальность выбранной темы: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Проблема становления межличностного общения на основе человечных отношений связана с дефицитом воспитанности, доброты, культуры, неустойчивые нравственными критериями в воспитании ребенка в сегодняшних условиях. Необходимость раннего формирования положительного опыта общения детей обусловлена тем,  что  его  отсутствие  приводит к  стихийному возникновению у них негативных форм поведения, к ненужным конфликтам. Дети стремятся, но часто не умеют вступать в контакт, выбирать уместные способы общения со сверстниками, со  взрослыми, проявлять вежливое, доброжелательное отношение к ним, соблюдать разговаривая этикет, слушать партнера.</a:t>
            </a:r>
          </a:p>
          <a:p>
            <a:pPr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9156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1ce13af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8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4518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700808"/>
            <a:ext cx="2209800" cy="3307297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Если бабушка с утра</a:t>
            </a:r>
            <a:br>
              <a:rPr lang="ru-RU" sz="2400" dirty="0" smtClean="0"/>
            </a:br>
            <a:r>
              <a:rPr lang="ru-RU" sz="2400" dirty="0" smtClean="0"/>
              <a:t>Пирожок тебе дала,</a:t>
            </a:r>
            <a:br>
              <a:rPr lang="ru-RU" sz="2400" dirty="0" smtClean="0"/>
            </a:br>
            <a:r>
              <a:rPr lang="ru-RU" sz="2400" dirty="0" smtClean="0"/>
              <a:t>Ты возьми, скажи «Спасибо» - </a:t>
            </a:r>
            <a:br>
              <a:rPr lang="ru-RU" sz="2400" dirty="0" smtClean="0"/>
            </a:br>
            <a:r>
              <a:rPr lang="ru-RU" sz="2400" dirty="0" smtClean="0"/>
              <a:t>Станет бабушка счастливой!</a:t>
            </a:r>
            <a:endParaRPr lang="ru-RU" sz="2400" dirty="0"/>
          </a:p>
        </p:txBody>
      </p:sp>
      <p:pic>
        <p:nvPicPr>
          <p:cNvPr id="5" name="Рисунок 4" descr="волшебное слово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0" r="5550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4275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76997"/>
            <a:ext cx="3024336" cy="59581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Здравствуйте.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844824"/>
            <a:ext cx="2209800" cy="3163281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Встречу, новый разговор</a:t>
            </a:r>
            <a:br>
              <a:rPr lang="ru-RU" sz="2400" dirty="0" smtClean="0"/>
            </a:br>
            <a:r>
              <a:rPr lang="ru-RU" sz="2400" dirty="0" smtClean="0"/>
              <a:t>Мы со «Здравствуйте» начнем.</a:t>
            </a:r>
            <a:br>
              <a:rPr lang="ru-RU" sz="2400" dirty="0" smtClean="0"/>
            </a:br>
            <a:r>
              <a:rPr lang="ru-RU" sz="2400" dirty="0" smtClean="0"/>
              <a:t>Друг пришел вдруг на обед – </a:t>
            </a:r>
            <a:br>
              <a:rPr lang="ru-RU" sz="2400" dirty="0" smtClean="0"/>
            </a:br>
            <a:r>
              <a:rPr lang="ru-RU" sz="2400" dirty="0" smtClean="0"/>
              <a:t>Скажем мы ему «Привет».</a:t>
            </a:r>
            <a:endParaRPr lang="ru-RU" sz="2400" dirty="0"/>
          </a:p>
        </p:txBody>
      </p:sp>
      <p:pic>
        <p:nvPicPr>
          <p:cNvPr id="5" name="Рисунок 4" descr="приве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9" b="989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7472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4518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Извините.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772816"/>
            <a:ext cx="2209800" cy="3888432"/>
          </a:xfrm>
        </p:spPr>
        <p:txBody>
          <a:bodyPr/>
          <a:lstStyle/>
          <a:p>
            <a:r>
              <a:rPr lang="ru-RU" sz="2400" dirty="0" smtClean="0"/>
              <a:t>Если наступил на ножку</a:t>
            </a:r>
            <a:br>
              <a:rPr lang="ru-RU" sz="2400" dirty="0" smtClean="0"/>
            </a:br>
            <a:r>
              <a:rPr lang="ru-RU" sz="2400" dirty="0" smtClean="0"/>
              <a:t>Хоть случайно, хоть немножко,</a:t>
            </a:r>
            <a:br>
              <a:rPr lang="ru-RU" sz="2400" dirty="0" smtClean="0"/>
            </a:br>
            <a:r>
              <a:rPr lang="ru-RU" sz="2400" dirty="0" smtClean="0"/>
              <a:t>Сразу говори: «Простите»</a:t>
            </a:r>
            <a:br>
              <a:rPr lang="ru-RU" sz="2400" dirty="0" smtClean="0"/>
            </a:br>
            <a:r>
              <a:rPr lang="ru-RU" sz="2400" dirty="0" smtClean="0"/>
              <a:t>Или лучше – «Извините».</a:t>
            </a:r>
          </a:p>
          <a:p>
            <a:endParaRPr lang="ru-RU" dirty="0"/>
          </a:p>
        </p:txBody>
      </p:sp>
      <p:pic>
        <p:nvPicPr>
          <p:cNvPr id="5" name="Рисунок 4" descr="вежливость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12" r="1112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741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5238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Прости.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700808"/>
            <a:ext cx="2209800" cy="3307297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Если ты сломал игрушку</a:t>
            </a:r>
            <a:br>
              <a:rPr lang="ru-RU" sz="2400" dirty="0" smtClean="0"/>
            </a:br>
            <a:r>
              <a:rPr lang="ru-RU" sz="2400" dirty="0" smtClean="0"/>
              <a:t>Друга или вдруг подружки,</a:t>
            </a:r>
            <a:br>
              <a:rPr lang="ru-RU" sz="2400" dirty="0" smtClean="0"/>
            </a:br>
            <a:r>
              <a:rPr lang="ru-RU" sz="2400" dirty="0" smtClean="0"/>
              <a:t>Ты скажи им «Извини»</a:t>
            </a:r>
            <a:br>
              <a:rPr lang="ru-RU" sz="2400" dirty="0" smtClean="0"/>
            </a:br>
            <a:r>
              <a:rPr lang="ru-RU" sz="2400" dirty="0" smtClean="0"/>
              <a:t>И свою им предложи.</a:t>
            </a:r>
            <a:endParaRPr lang="ru-RU" sz="2400" dirty="0"/>
          </a:p>
        </p:txBody>
      </p:sp>
      <p:pic>
        <p:nvPicPr>
          <p:cNvPr id="5" name="Рисунок 4" descr="прост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8845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3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7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|4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</TotalTime>
  <Words>261</Words>
  <Application>Microsoft Office PowerPoint</Application>
  <PresentationFormat>Экран (4:3)</PresentationFormat>
  <Paragraphs>35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МКДОУ: «Детский сад общеразвивающего вида №3 п.Чернь». </vt:lpstr>
      <vt:lpstr>Цель работы: </vt:lpstr>
      <vt:lpstr>Задачи:</vt:lpstr>
      <vt:lpstr>Актуальность выбранной темы: </vt:lpstr>
      <vt:lpstr>Слайд 5</vt:lpstr>
      <vt:lpstr>Спасибо.</vt:lpstr>
      <vt:lpstr>Здравствуйте.</vt:lpstr>
      <vt:lpstr>Извините.</vt:lpstr>
      <vt:lpstr>Прости.</vt:lpstr>
      <vt:lpstr>Прошу прощения.</vt:lpstr>
      <vt:lpstr>Удачного дня!</vt:lpstr>
      <vt:lpstr>Благодарю!</vt:lpstr>
      <vt:lpstr>Приятного аппетита!</vt:lpstr>
      <vt:lpstr>До свидания.</vt:lpstr>
      <vt:lpstr>Слайд 15</vt:lpstr>
      <vt:lpstr>СПАСИБО   ЗА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 30  Василеостровского района г. Санкт – Петербурга. </dc:title>
  <dc:creator>Диана</dc:creator>
  <cp:lastModifiedBy>user</cp:lastModifiedBy>
  <cp:revision>40</cp:revision>
  <dcterms:created xsi:type="dcterms:W3CDTF">2015-11-13T17:03:14Z</dcterms:created>
  <dcterms:modified xsi:type="dcterms:W3CDTF">2019-01-14T06:14:14Z</dcterms:modified>
</cp:coreProperties>
</file>