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514" autoAdjust="0"/>
  </p:normalViewPr>
  <p:slideViewPr>
    <p:cSldViewPr>
      <p:cViewPr varScale="1">
        <p:scale>
          <a:sx n="75" d="100"/>
          <a:sy n="75" d="100"/>
        </p:scale>
        <p:origin x="-1380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16.05.2019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16.05.2019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16.05.2019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16.05.2019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16.05.2019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16.05.2019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16.05.2019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6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51720" y="764704"/>
            <a:ext cx="54726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i="1" spc="3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Весна – красна!</a:t>
            </a:r>
            <a:endParaRPr lang="ru-RU" sz="5400" b="1" i="1" spc="3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19672" y="2348880"/>
            <a:ext cx="7272808" cy="4555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         </a:t>
            </a:r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/>
              <a:t> </a:t>
            </a:r>
            <a:r>
              <a:rPr lang="en-US" dirty="0" smtClean="0"/>
              <a:t>                                    </a:t>
            </a:r>
            <a:r>
              <a:rPr lang="ru-RU" sz="2000" b="1" dirty="0" smtClean="0"/>
              <a:t>Воспитатель </a:t>
            </a:r>
            <a:r>
              <a:rPr lang="ru-RU" sz="2000" b="1" dirty="0" smtClean="0"/>
              <a:t>МБДОУ ДС №7: Шокурова О.В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8694240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467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917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663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16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942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835696" y="476672"/>
            <a:ext cx="55446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i="1" dirty="0" smtClean="0">
                <a:solidFill>
                  <a:schemeClr val="accent1">
                    <a:lumMod val="75000"/>
                  </a:schemeClr>
                </a:solidFill>
              </a:rPr>
              <a:t>Приметы весны</a:t>
            </a:r>
            <a:endParaRPr lang="ru-RU" sz="5400" b="1" i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4618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1400"/>
            <a:ext cx="9144000" cy="702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991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34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0"/>
            <a:ext cx="91805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555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678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206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5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303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354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</TotalTime>
  <Words>16</Words>
  <Application>Microsoft Office PowerPoint</Application>
  <PresentationFormat>Экран (4:3)</PresentationFormat>
  <Paragraphs>18</Paragraphs>
  <Slides>14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</dc:creator>
  <cp:lastModifiedBy>1</cp:lastModifiedBy>
  <cp:revision>14</cp:revision>
  <dcterms:created xsi:type="dcterms:W3CDTF">2019-03-10T13:37:11Z</dcterms:created>
  <dcterms:modified xsi:type="dcterms:W3CDTF">2019-05-16T11:16:10Z</dcterms:modified>
</cp:coreProperties>
</file>