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1350" y="24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6778-56C1-40DE-ABFF-75CF88DEB779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7745-91E4-4433-9E6D-B6F825245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6778-56C1-40DE-ABFF-75CF88DEB779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7745-91E4-4433-9E6D-B6F825245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6778-56C1-40DE-ABFF-75CF88DEB779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7745-91E4-4433-9E6D-B6F825245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6778-56C1-40DE-ABFF-75CF88DEB779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7745-91E4-4433-9E6D-B6F825245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6778-56C1-40DE-ABFF-75CF88DEB779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7745-91E4-4433-9E6D-B6F825245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6778-56C1-40DE-ABFF-75CF88DEB779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7745-91E4-4433-9E6D-B6F825245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6778-56C1-40DE-ABFF-75CF88DEB779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7745-91E4-4433-9E6D-B6F825245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6778-56C1-40DE-ABFF-75CF88DEB779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7745-91E4-4433-9E6D-B6F825245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6778-56C1-40DE-ABFF-75CF88DEB779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7745-91E4-4433-9E6D-B6F825245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6778-56C1-40DE-ABFF-75CF88DEB779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7745-91E4-4433-9E6D-B6F825245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6778-56C1-40DE-ABFF-75CF88DEB779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7745-91E4-4433-9E6D-B6F825245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06778-56C1-40DE-ABFF-75CF88DEB779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37745-91E4-4433-9E6D-B6F825245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1245924/dca8f718-d1ec-4d47-8366-04d5274c396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857999" cy="9144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85794" y="928662"/>
            <a:ext cx="514353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ПРАВИЛА ДОРОЖНЫЕ СОВСЕМ-СОВСЕМ НЕ СЛОЖНЫЕ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Всегда пристегивайтесь ремнями безопасности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и объясняйте ребенку, зачем это нужно делать.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*Ремень безопасности для ребенка должен иметь адаптер по его росту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*Необходимо учить детей не только соблюдать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Правила дорожного движения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, но и с самого раннего возраста учить их наблюдать и ориентироваться.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*Нужно учитывать, что основной способ формирования навыков поведения - наблюдение, подражание взрослым, прежде всего родителям.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БЕЗОПАСНОСТЬ ДЕТЕЙ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–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ОБЯЗАННОСТЬ ВЗРОСЛЫХ! СВЕТООТРАЖАТЕЛИ СОХРАНЯТ ЖИЗНЬ!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Фликеры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детям купите  родители!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Пусть на дороге их видят родители!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        Воспитывайте  грамотного пешехода. Только в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комплексе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все знания, умения  смогут обеспечить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без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опасность детей на наших дорогах.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 Соблюдайте правила дорожного движения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!!!</a:t>
            </a: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  <a:cs typeface="Arial" pitchFamily="34" charset="0"/>
              </a:rPr>
              <a:t>            УДАЧИ   ВАМ  И  ВАШИМ  ДЕТЯМ !!!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77</Words>
  <Application>Microsoft Office PowerPoint</Application>
  <PresentationFormat>Экран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5</cp:revision>
  <dcterms:created xsi:type="dcterms:W3CDTF">2019-05-19T11:59:25Z</dcterms:created>
  <dcterms:modified xsi:type="dcterms:W3CDTF">2019-06-03T07:01:21Z</dcterms:modified>
</cp:coreProperties>
</file>