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92" r:id="rId6"/>
    <p:sldId id="288" r:id="rId7"/>
    <p:sldId id="265" r:id="rId8"/>
    <p:sldId id="275" r:id="rId9"/>
    <p:sldId id="278" r:id="rId10"/>
    <p:sldId id="264" r:id="rId11"/>
    <p:sldId id="284" r:id="rId12"/>
    <p:sldId id="260" r:id="rId13"/>
    <p:sldId id="258" r:id="rId14"/>
    <p:sldId id="259" r:id="rId15"/>
    <p:sldId id="289" r:id="rId16"/>
    <p:sldId id="269" r:id="rId17"/>
    <p:sldId id="267" r:id="rId18"/>
    <p:sldId id="266" r:id="rId19"/>
    <p:sldId id="270" r:id="rId20"/>
    <p:sldId id="272" r:id="rId21"/>
    <p:sldId id="271" r:id="rId22"/>
    <p:sldId id="273" r:id="rId23"/>
    <p:sldId id="282" r:id="rId24"/>
    <p:sldId id="283" r:id="rId25"/>
    <p:sldId id="285" r:id="rId26"/>
    <p:sldId id="290" r:id="rId27"/>
    <p:sldId id="291" r:id="rId28"/>
    <p:sldId id="279" r:id="rId29"/>
    <p:sldId id="280" r:id="rId30"/>
    <p:sldId id="281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80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2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7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8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4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9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9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5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5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06554-3960-4EBF-853C-4D19EDFA5FFE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E4B3A-17EF-420A-942C-9C5ED1AD20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9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6864" cy="25202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Мастер-класс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6000" dirty="0" smtClean="0">
                <a:solidFill>
                  <a:srgbClr val="C00000"/>
                </a:solidFill>
              </a:rPr>
              <a:t> </a:t>
            </a:r>
            <a:r>
              <a:rPr lang="ru-RU" sz="6000" dirty="0">
                <a:solidFill>
                  <a:srgbClr val="C00000"/>
                </a:solidFill>
                <a:latin typeface="Monotype Corsiva" pitchFamily="66" charset="0"/>
              </a:rPr>
              <a:t>«Рисование мыльными пузырями»</a:t>
            </a:r>
            <a:r>
              <a:rPr lang="ru-RU" sz="60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6000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Подготовила: </a:t>
            </a:r>
            <a:r>
              <a:rPr lang="ru-RU" sz="1800" dirty="0" err="1" smtClean="0">
                <a:solidFill>
                  <a:schemeClr val="tx1"/>
                </a:solidFill>
              </a:rPr>
              <a:t>Долинина</a:t>
            </a:r>
            <a:r>
              <a:rPr lang="ru-RU" sz="1800" dirty="0" smtClean="0">
                <a:solidFill>
                  <a:schemeClr val="tx1"/>
                </a:solidFill>
              </a:rPr>
              <a:t> Т.П.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МДОУ «Детский сад№10 «Радуга»</a:t>
            </a:r>
          </a:p>
          <a:p>
            <a:r>
              <a:rPr lang="ru-RU" sz="1800" dirty="0">
                <a:solidFill>
                  <a:schemeClr val="tx1"/>
                </a:solidFill>
              </a:rPr>
              <a:t>г</a:t>
            </a:r>
            <a:r>
              <a:rPr lang="ru-RU" sz="1800" dirty="0" smtClean="0">
                <a:solidFill>
                  <a:schemeClr val="tx1"/>
                </a:solidFill>
              </a:rPr>
              <a:t>. Гаврилов-Ям, 23апреля 2018г.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AutoShape 2" descr="https://im0-tub-ru.yandex.net/i?id=6c05251fd5b94feb8562625e75c032c1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pic>
        <p:nvPicPr>
          <p:cNvPr id="6" name="Рисунок 5" descr="hello_html_2e548a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89" y="0"/>
            <a:ext cx="91466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5" t="868" r="4581" b="8034"/>
          <a:stretch/>
        </p:blipFill>
        <p:spPr>
          <a:xfrm>
            <a:off x="1" y="-176823"/>
            <a:ext cx="9072036" cy="703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9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6" t="387" r="176" b="3050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7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t="7798" b="690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6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0a40c45f1e2737e5f9234334be1696.jpg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9192005" cy="689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7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pic>
        <p:nvPicPr>
          <p:cNvPr id="3" name="Рисунок 2" descr="CIMG2527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332656"/>
            <a:ext cx="6912768" cy="604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pic>
        <p:nvPicPr>
          <p:cNvPr id="3" name="Рисунок 2" descr="CIMG2524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contras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9084501" cy="681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9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Цель: </a:t>
            </a:r>
            <a:endParaRPr lang="ru-RU" sz="60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Данный мастер класс рассчитан для воспитателей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Обучение педагогов изготовлению растворов для детского экспериментирования,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обучение приемам и техникам изобразительной деятельности мыльными пузырями для развития творческого и познавательного мышления дошкольников с использованием новых креативных форм работы с воспитанниками.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3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2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" y="0"/>
            <a:ext cx="919342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1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06" y="-37048"/>
            <a:ext cx="91493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60"/>
            <a:ext cx="9144000" cy="684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3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  <a:t>Использование </a:t>
            </a:r>
            <a:endParaRPr lang="ru-RU" sz="4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496944" cy="5976664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dirty="0" err="1" smtClean="0">
                <a:solidFill>
                  <a:srgbClr val="C00000"/>
                </a:solidFill>
                <a:latin typeface="Monotype Corsiva" pitchFamily="66" charset="0"/>
              </a:rPr>
              <a:t>Мылькам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– конструктор из мыльных пузырей и стеклянных камешков»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Действия: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Выдуваем на бумагу пузыри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-Ждем, пока пузыри высохнут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-Вырезаем детали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-Составляем удивительные картины из мыльных пузырей и стеклянных камешков.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61" y="1113334"/>
            <a:ext cx="105611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08" y="961991"/>
            <a:ext cx="896888" cy="6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20" y="5066068"/>
            <a:ext cx="992899" cy="7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08" y="3789040"/>
            <a:ext cx="1112912" cy="8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56" y="5301208"/>
            <a:ext cx="1080120" cy="8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512845" cy="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aam.ru/upload/blogs/detsad-7712-14927786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4"/>
          <a:stretch/>
        </p:blipFill>
        <p:spPr bwMode="auto">
          <a:xfrm>
            <a:off x="-32836" y="0"/>
            <a:ext cx="9176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8884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20486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690">
            <a:off x="7922210" y="3410685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309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680864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99695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576064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084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8884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4888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648072" cy="4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78904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770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908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564904"/>
            <a:ext cx="648072" cy="4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2986">
            <a:off x="1144824" y="2204061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770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8112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510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392832" cy="2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92832" cy="2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58970"/>
            <a:ext cx="680864" cy="5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6" y="3270278"/>
            <a:ext cx="680864" cy="5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rcRect t="2727"/>
          <a:stretch>
            <a:fillRect/>
          </a:stretch>
        </p:blipFill>
        <p:spPr>
          <a:xfrm>
            <a:off x="0" y="1714"/>
            <a:ext cx="9144000" cy="6856286"/>
          </a:xfrm>
          <a:prstGeom prst="rect">
            <a:avLst/>
          </a:prstGeom>
        </p:spPr>
      </p:pic>
      <p:pic>
        <p:nvPicPr>
          <p:cNvPr id="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86409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0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6752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996952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1297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608856" cy="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912101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68960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86104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50100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2108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112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94116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0120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17232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3325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877272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5024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85184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589240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73216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120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21288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150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05264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15" y="2492896"/>
            <a:ext cx="768085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VDX5f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483768" y="2530795"/>
            <a:ext cx="35283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115616" y="968822"/>
            <a:ext cx="730830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красивы – посмотри!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Мыльные пузыри.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Стайкой по ветру летят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солнышке блестят.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Взяли краски у зари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 чудо - пузыри!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дунуть посильней,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Будет много пузырей!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Раз, два, три, четыре, пять,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 за что их не поймать!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8E"/>
              </a:clrFrom>
              <a:clrTo>
                <a:srgbClr val="00008E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27" y="788302"/>
            <a:ext cx="1216674" cy="9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6672"/>
            <a:ext cx="831011" cy="6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09120"/>
            <a:ext cx="86409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792088" cy="5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571238"/>
            <a:ext cx="984109" cy="7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40968"/>
            <a:ext cx="768085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rustoys.ru/toys/images/k/K-siniy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41168"/>
            <a:ext cx="1080120" cy="8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80" y="0"/>
            <a:ext cx="9149378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Мылькам</a:t>
            </a:r>
            <a:r>
              <a:rPr lang="ru-RU" dirty="0" smtClean="0"/>
              <a:t>- конструктор из мыльных пузырей и стеклянных камешков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Выдуваем на бумагу пузыри. </a:t>
            </a:r>
          </a:p>
          <a:p>
            <a:r>
              <a:rPr lang="ru-RU" dirty="0" smtClean="0"/>
              <a:t>Ждем, пока пузыри высохнут.</a:t>
            </a:r>
          </a:p>
          <a:p>
            <a:r>
              <a:rPr lang="ru-RU" dirty="0" smtClean="0"/>
              <a:t>Вырезаем детали.</a:t>
            </a:r>
          </a:p>
          <a:p>
            <a:r>
              <a:rPr lang="ru-RU" dirty="0" smtClean="0"/>
              <a:t>Составляем удивительные картины из мыльных пузырей и стеклянных камешков.</a:t>
            </a:r>
            <a:endParaRPr lang="ru-RU" dirty="0"/>
          </a:p>
        </p:txBody>
      </p:sp>
      <p:pic>
        <p:nvPicPr>
          <p:cNvPr id="5" name="Рисунок 4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78" y="0"/>
            <a:ext cx="914937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научилась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узнала, что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нашла подтверждение тому, что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обнаружила  что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была  удивлена тем, что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была  разочарована тем, что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Самым важным для меня было...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сегодня ...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хотела бы….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Было очень..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  <a:t>Игра «Домысли…»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9251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1) Взрослый  дует пузыри……а ребенок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 Ребенку  предлагается  лопнуть 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Ребенку  предлагается лопнуть пузырь определенным образом: …..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 Лопать пузыри по команде: …..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 Выдуть  ….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6) Дуть на  пузырь и  …..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78" y="0"/>
            <a:ext cx="91493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332656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  <a:t>Качества</a:t>
            </a:r>
            <a:endParaRPr lang="ru-RU" sz="6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340768"/>
            <a:ext cx="6552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Фантазии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Творческие способности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Коммуникативные навыки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Умение договариваться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Умение работать по правилам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Поведенческие навыки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Развитие мелкой моторики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Эмоциональный фон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vHNFc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-96374" y="0"/>
            <a:ext cx="9240374" cy="6858000"/>
          </a:xfrm>
        </p:spPr>
      </p:pic>
      <p:pic>
        <p:nvPicPr>
          <p:cNvPr id="6" name="Рисунок 5" descr="d62d_O1rta9AEplgZQ62xCMwXiv8q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1429027"/>
            <a:ext cx="1977255" cy="2360013"/>
          </a:xfrm>
          <a:prstGeom prst="rect">
            <a:avLst/>
          </a:prstGeom>
        </p:spPr>
      </p:pic>
      <p:pic>
        <p:nvPicPr>
          <p:cNvPr id="2" name="Volshebnaya_muzyka_-_Volshebnaya_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9552" y="1850088"/>
            <a:ext cx="763284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Гуашь (или пищевой краситель);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Жидкое мыло (или шампунь, средство для мытья посуды, гель для душа);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Бумага;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Стаканчики с водой;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Кисточки;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Салфетки;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Ложки;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9713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Трубочки для коктейля.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материалы: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Делаем мыльные пузыри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»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654553"/>
            <a:ext cx="8424936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Изготавливаем совместно с детьми жидкость для мыльных пузырей: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100мл.воды, 100мл средства для мытья посуды, 2 ч.л. сахара (можно добавить немного глицерина).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помощи различных предметов выдуваем пузыри (трубочка для коктейля, петля из проволоки, руки 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9" y="0"/>
            <a:ext cx="914937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Качества: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9888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4-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78" y="0"/>
            <a:ext cx="9149378" cy="685800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9552" y="737124"/>
            <a:ext cx="8064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6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прием изображения мыльными пузырями</a:t>
            </a:r>
            <a:endParaRPr kumimoji="0" lang="ru-RU" sz="60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2D2A2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Раздувание мыльных пузырей.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2D2A2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Прикладывание альбомного листа к пене из воздушных пузырей.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2D2A2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2D2A2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дорисовывание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2D2A2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изображения.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271</Words>
  <Application>Microsoft Office PowerPoint</Application>
  <PresentationFormat>Экран (4:3)</PresentationFormat>
  <Paragraphs>64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Мастер-класс  «Рисование мыльными пузырями» </vt:lpstr>
      <vt:lpstr>Цель: </vt:lpstr>
      <vt:lpstr>Презентация PowerPoint</vt:lpstr>
      <vt:lpstr>Игра «Домысли…»</vt:lpstr>
      <vt:lpstr>Презентация PowerPoint</vt:lpstr>
      <vt:lpstr>Презентация PowerPoint</vt:lpstr>
      <vt:lpstr> материалы: </vt:lpstr>
      <vt:lpstr>«Делаем мыльные пузыри»</vt:lpstr>
      <vt:lpstr>Качества: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«Мылькам – конструктор из мыльных пузырей и стеклянных камешков» Действия: -Выдуваем на бумагу пузыри -Ждем, пока пузыри высохнут -Вырезаем детали -Составляем удивительные картины из мыльных пузырей и стеклянных камешков.  </vt:lpstr>
      <vt:lpstr>Презентация PowerPoint</vt:lpstr>
      <vt:lpstr>Презентация PowerPoint</vt:lpstr>
      <vt:lpstr>Презентация PowerPoint</vt:lpstr>
      <vt:lpstr>Презентация PowerPoint</vt:lpstr>
      <vt:lpstr>Мылькам- конструктор из мыльных пузырей и стеклянных камешков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«Рисование мыльными пузырями»</dc:title>
  <dc:creator>user</dc:creator>
  <cp:lastModifiedBy>user</cp:lastModifiedBy>
  <cp:revision>47</cp:revision>
  <dcterms:created xsi:type="dcterms:W3CDTF">2018-04-18T10:11:01Z</dcterms:created>
  <dcterms:modified xsi:type="dcterms:W3CDTF">2018-06-13T07:07:19Z</dcterms:modified>
</cp:coreProperties>
</file>