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217A-9313-4BA3-B3D9-708487952CE4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62CB1-3AAD-4F4E-9935-070AD07E4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537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217A-9313-4BA3-B3D9-708487952CE4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62CB1-3AAD-4F4E-9935-070AD07E4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82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217A-9313-4BA3-B3D9-708487952CE4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62CB1-3AAD-4F4E-9935-070AD07E4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67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217A-9313-4BA3-B3D9-708487952CE4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62CB1-3AAD-4F4E-9935-070AD07E4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418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217A-9313-4BA3-B3D9-708487952CE4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62CB1-3AAD-4F4E-9935-070AD07E4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047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217A-9313-4BA3-B3D9-708487952CE4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62CB1-3AAD-4F4E-9935-070AD07E4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177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217A-9313-4BA3-B3D9-708487952CE4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62CB1-3AAD-4F4E-9935-070AD07E4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1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217A-9313-4BA3-B3D9-708487952CE4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62CB1-3AAD-4F4E-9935-070AD07E4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678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217A-9313-4BA3-B3D9-708487952CE4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62CB1-3AAD-4F4E-9935-070AD07E4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927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217A-9313-4BA3-B3D9-708487952CE4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62CB1-3AAD-4F4E-9935-070AD07E4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22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217A-9313-4BA3-B3D9-708487952CE4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62CB1-3AAD-4F4E-9935-070AD07E4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98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6217A-9313-4BA3-B3D9-708487952CE4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62CB1-3AAD-4F4E-9935-070AD07E4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46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3728" y="1772816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</a:t>
            </a: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2672292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«Чем занять малыша на прогулке»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213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" y="34094"/>
            <a:ext cx="9251504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7504" y="2996952"/>
            <a:ext cx="77048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Пока малыш лежит в коляске и мирно спит, это время принадлежит маме. Но когда ребенок начинает двигаться и познавать мир, прогулка с ним перестает быть вашим личным временем.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Пора включаться в воспитательный процесс, помогая малышу открывать для себя этот мир. Так что, прежде чем выйти на прогулку, составьте план, определите ваш маршрут и ознакомьте с ним ребенка. Лучше всего не просто так выходить на улицу, «потому что надо», а наметить какую-то определенную цель: покормить птиц, запустить воздушного змея или собрать листья для букета, гербария, поиграть в мяч, покататься на велосипеде в парке, сходить в лес и пр.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6187" y="764704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Наконец -то зима закончилась!!! Весна </a:t>
            </a:r>
            <a:r>
              <a:rPr lang="ru-RU" dirty="0" smtClean="0"/>
              <a:t>– самое полезное время для прогулок.</a:t>
            </a:r>
          </a:p>
          <a:p>
            <a:r>
              <a:rPr lang="ru-RU" dirty="0" smtClean="0"/>
              <a:t>В этот период солнце особенно щедро одаривает нас необходимым для организма ультрафиолетом.</a:t>
            </a:r>
          </a:p>
          <a:p>
            <a:r>
              <a:rPr lang="ru-RU" dirty="0" smtClean="0"/>
              <a:t>Кроме того, прогулки на свежем воздухе – занятие полезное и требующее внимания, ответственности и энтузиазма.</a:t>
            </a:r>
          </a:p>
          <a:p>
            <a:r>
              <a:rPr lang="ru-RU" dirty="0" smtClean="0"/>
              <a:t>Чем заняться с малышом во время весенней прогулки?</a:t>
            </a:r>
          </a:p>
          <a:p>
            <a:r>
              <a:rPr lang="ru-RU" dirty="0" smtClean="0"/>
              <a:t>На что стоит обратить внимание ребенка, и какими играми разнообразить время, проводимое на улице?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328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43608" y="692696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Постарайтесь не омрачать прогулку с ребенком походами по магазинам, рынкам и аптекам, все это можно сделать и без него. Если же такой возможности нет, то сперва сходите в магазин, чтобы потом не тащить туда еще не нагулявшегося малыша.</a:t>
            </a:r>
          </a:p>
          <a:p>
            <a:r>
              <a:rPr lang="ru-RU" dirty="0" smtClean="0"/>
              <a:t>Сумки можно вполне загрузить в коляску или оставить на лавочке, в крайнем случае – занести домой и потом сполна насладиться прогулкой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2276872"/>
            <a:ext cx="71287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Весна, весна на улице…</a:t>
            </a:r>
          </a:p>
          <a:p>
            <a:r>
              <a:rPr lang="ru-RU" dirty="0" smtClean="0"/>
              <a:t>В средней полосе ранняя весна порой мало чем отличается от зимы, так что санки, коньки и снеговики – вполне нормальное развлечение для детей в первые дни марта. Но как только весна вступит в свои права, коньки, лыжи и санки будут уже неактуальны.</a:t>
            </a:r>
          </a:p>
          <a:p>
            <a:r>
              <a:rPr lang="ru-RU" dirty="0" smtClean="0"/>
              <a:t>Чем же заняться с малышом на прогулке, когда на улицах полно луж и изрядно подтаявшего снега?</a:t>
            </a:r>
          </a:p>
          <a:p>
            <a:r>
              <a:rPr lang="ru-RU" dirty="0" smtClean="0"/>
              <a:t>Скажите, кто из вас не запускал кораблики по весенним ручьям? Наверное, таких найдется немного. А те, кому знакомо это удовольствие, наверняка помнят, что вместо корабликов порой в ход шло все – сухие веточки, бумажки, кусочки пенопласта и даже самодельные лодочки из фольги! В общем-то, соорудить крохотное </a:t>
            </a:r>
            <a:r>
              <a:rPr lang="ru-RU" dirty="0" err="1" smtClean="0"/>
              <a:t>плавсредство</a:t>
            </a:r>
            <a:r>
              <a:rPr lang="ru-RU" dirty="0" smtClean="0"/>
              <a:t> можно из чего угодно, что есть под рукой. Даже фантика от конфеты или жвачки вполне достаточно.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858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TextBox 6"/>
          <p:cNvSpPr txBox="1"/>
          <p:nvPr/>
        </p:nvSpPr>
        <p:spPr>
          <a:xfrm>
            <a:off x="1187624" y="620688"/>
            <a:ext cx="69847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Кроме того, почти все дети обожают шлепать по лужам. Еще бы, это ж сколько удовольствия – прыгнуть в самую середину, обдав брызгами окружающих! Конечно, с точки зрения родителя это сущий кошмар: мокрые ребенок и одежда, грязь и следующие за всем этим сопли, простуда и кашель. С другой стороны, представьте себя на месте ребенка, сосредоточенно скачущего по лужам и, если в вас еще жива частичка детства, то вы ощутите абсолютный восторг! Запрещать ли ребенку скакать по лужам или нет – решать, конечно, его родителям, но помните, что резиновые сапоги и непромокаемые костюмы (или штаны) способны защитить кроху от простуды и он получит массу удовольствия, вдоволь напрыгавшись по воде.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Поздней весной, когда на улице уже совсем тепло, можно поиграть с малышом в мяч, в бадминтон, запустить воздушного змея, сходить в зоопарк или покататься на открывшихся аттракционах.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5112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577</Words>
  <Application>Microsoft Office PowerPoint</Application>
  <PresentationFormat>Экран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6</cp:revision>
  <dcterms:created xsi:type="dcterms:W3CDTF">2019-04-01T11:23:11Z</dcterms:created>
  <dcterms:modified xsi:type="dcterms:W3CDTF">2019-04-01T14:38:43Z</dcterms:modified>
</cp:coreProperties>
</file>