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3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9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2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7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7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7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2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6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7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0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6781-1E75-469B-ABC6-0B153A9630EC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216E8-97E5-48F6-ABE4-BA7443106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34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ima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91"/>
          <a:stretch/>
        </p:blipFill>
        <p:spPr bwMode="auto">
          <a:xfrm>
            <a:off x="18688" y="0"/>
            <a:ext cx="91253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3861048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двигательной активности детей во время летнего оздоровительного периода с помощью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Находилок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Быковская СОШ  дошкольное отделение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4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3548" y="404664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                                 Лето </a:t>
            </a:r>
            <a:r>
              <a:rPr lang="ru-RU" sz="2200" dirty="0"/>
              <a:t>– самая любимая пора всех детей,  можно практически целый день проводить на улице. В детском  саду дети большую часть времени  летом  проводят на  свежем воздухе.   Прогулки  являются главным способом развития двигательной активности у детишек. Поэтому  важно обеспечивать развитие двигательной активности детей именно на прогулке.      Привычные игры детям быстро надоедают, и если их активность не находит применения, они стремятся заполнить своё время самыми разными формами деятельности: бездумной беготней по участку, а при отсутствии руководства способны нанести ущерб как самим себе, так и окружающим.</a:t>
            </a:r>
          </a:p>
          <a:p>
            <a:pPr algn="just"/>
            <a:r>
              <a:rPr lang="ru-RU" sz="2200" dirty="0"/>
              <a:t>       Оптимальной формой организации детского досуга в летнее время может быть такое мероприятие, которое не требует значительной подготовки со стороны детей и педагога, а  имеет развивающую и воспитательную функции и  проводится в эмоционально привлекательной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82130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4" y="20608"/>
            <a:ext cx="9152344" cy="693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7388" y="260648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/>
              <a:t>Находилки</a:t>
            </a:r>
            <a:r>
              <a:rPr lang="ru-RU" sz="2200" b="1" dirty="0"/>
              <a:t>» как метод повышения двигательной активности детей</a:t>
            </a:r>
            <a:r>
              <a:rPr lang="ru-RU" sz="2200" b="1" dirty="0" smtClean="0"/>
              <a:t>.</a:t>
            </a:r>
            <a:endParaRPr lang="ru-RU" sz="2200" dirty="0"/>
          </a:p>
          <a:p>
            <a:r>
              <a:rPr lang="ru-RU" sz="2200" b="1" dirty="0" smtClean="0"/>
              <a:t>         </a:t>
            </a:r>
            <a:r>
              <a:rPr lang="ru-RU" sz="2200" b="1" dirty="0"/>
              <a:t>Цель   </a:t>
            </a:r>
            <a:r>
              <a:rPr lang="ru-RU" sz="2200" dirty="0"/>
              <a:t>метода «</a:t>
            </a:r>
            <a:r>
              <a:rPr lang="ru-RU" sz="2200" dirty="0" err="1"/>
              <a:t>Находилки</a:t>
            </a:r>
            <a:r>
              <a:rPr lang="ru-RU" sz="2200" dirty="0"/>
              <a:t>» - развивать поисковую деятельность детей, наблюдательность и внимание. Задачи могут быть разные и зависимости от  мотивации  (легенды).     Например, легенда такая: на территорию детского сада пробрался хулиган, охранник его, конечно, поймал и прогнал, но со спортивной площадки пропал  физкультурный инвентарь – мячи, обручи и скакалки.  Детям предлагается помочь его найти.   Дети с удовольствием примут участие в поисках пропавшего  инвентаря.  </a:t>
            </a:r>
          </a:p>
          <a:p>
            <a:r>
              <a:rPr lang="ru-RU" sz="2200" dirty="0"/>
              <a:t>      Группа детей делится на небольшие подгруппы, и приступают к поиску.    Обследуя участок, дети находят первую пропажу – мячи. (Мячи можно подложить  в процессе поиска или спрятать заранее).</a:t>
            </a:r>
          </a:p>
        </p:txBody>
      </p:sp>
    </p:spTree>
    <p:extLst>
      <p:ext uri="{BB962C8B-B14F-4D97-AF65-F5344CB8AC3E}">
        <p14:creationId xmlns:p14="http://schemas.microsoft.com/office/powerpoint/2010/main" val="425283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1052736"/>
            <a:ext cx="76145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          Педагог </a:t>
            </a:r>
            <a:r>
              <a:rPr lang="ru-RU" sz="2200" dirty="0"/>
              <a:t>предлагает  детям с ним поиграть. Дети вспоминают игры с мячом: </a:t>
            </a:r>
          </a:p>
          <a:p>
            <a:pPr algn="just"/>
            <a:r>
              <a:rPr lang="ru-RU" sz="2200" b="1" dirty="0"/>
              <a:t>Младший возраст </a:t>
            </a:r>
            <a:r>
              <a:rPr lang="ru-RU" sz="2200" dirty="0"/>
              <a:t>- «Мячики», «Догони мяч», «Мяч в кругу», «Целься вернее», «Мяч», «Попади  кольцо» и др.</a:t>
            </a:r>
          </a:p>
          <a:p>
            <a:r>
              <a:rPr lang="ru-RU" sz="2200" b="1" dirty="0"/>
              <a:t>Средний возраст </a:t>
            </a:r>
            <a:r>
              <a:rPr lang="ru-RU" sz="2200" dirty="0"/>
              <a:t>– «Подбрось - поймай», «Сбей булаву», «Школа мяча» и др.</a:t>
            </a:r>
          </a:p>
          <a:p>
            <a:pPr algn="just"/>
            <a:r>
              <a:rPr lang="ru-RU" sz="2200" b="1" dirty="0"/>
              <a:t>Старший возраст </a:t>
            </a:r>
            <a:r>
              <a:rPr lang="ru-RU" sz="2200" dirty="0"/>
              <a:t>- «</a:t>
            </a:r>
            <a:r>
              <a:rPr lang="ru-RU" sz="2200" dirty="0" err="1"/>
              <a:t>Ловишка</a:t>
            </a:r>
            <a:r>
              <a:rPr lang="ru-RU" sz="2200" dirty="0"/>
              <a:t> с мячом», «</a:t>
            </a:r>
            <a:r>
              <a:rPr lang="ru-RU" sz="2200" dirty="0" err="1"/>
              <a:t>Выбивалы</a:t>
            </a:r>
            <a:r>
              <a:rPr lang="ru-RU" sz="2200" dirty="0"/>
              <a:t>», «Охотник и утки», «Лови - бросай», «Горячий мяч», «Успей перебежать», «Я знаю пять имен», игра с мячом», «Быстрый мячик» и др. </a:t>
            </a:r>
          </a:p>
        </p:txBody>
      </p:sp>
    </p:spTree>
    <p:extLst>
      <p:ext uri="{BB962C8B-B14F-4D97-AF65-F5344CB8AC3E}">
        <p14:creationId xmlns:p14="http://schemas.microsoft.com/office/powerpoint/2010/main" val="248482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980728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  </a:t>
            </a:r>
            <a:r>
              <a:rPr lang="ru-RU" sz="2200" dirty="0" smtClean="0"/>
              <a:t>Поиграв </a:t>
            </a:r>
            <a:r>
              <a:rPr lang="ru-RU" sz="2200" dirty="0"/>
              <a:t>в одну или две игры с мячом (мячами),  дети продолжают поиски потерянного инвентаря. Исследуя участок, они находят скакалки. (Скакалки можно подложить  в процессе поиска или спрятать заранее). Педагог предлагает  вспомнить игры со  скакалкой и поиграть в одну из них. </a:t>
            </a:r>
          </a:p>
          <a:p>
            <a:pPr algn="just"/>
            <a:r>
              <a:rPr lang="ru-RU" sz="2200" b="1" dirty="0"/>
              <a:t>Младший и средний возраст </a:t>
            </a:r>
            <a:r>
              <a:rPr lang="ru-RU" sz="2200" dirty="0"/>
              <a:t>- «Лошадки», «Ручеек», «Перепрыгни через скакалку», «Прыжки через змейку», «Жеребята», «Козочки», «Попрыгунчики» и др.</a:t>
            </a:r>
          </a:p>
          <a:p>
            <a:pPr algn="just"/>
            <a:r>
              <a:rPr lang="ru-RU" sz="2200" b="1" dirty="0"/>
              <a:t>Старший возраст </a:t>
            </a:r>
            <a:r>
              <a:rPr lang="ru-RU" sz="2200" dirty="0"/>
              <a:t>– «Удочка»,  «Скакалки», «Пять прыжков», «Повтори», «Конюхи и кони», «Я знаю пять имен», «Колодец», «Зайцы в огороде», «Повтори», «Веревочка», «Волшебная скакалка» и др.</a:t>
            </a:r>
          </a:p>
        </p:txBody>
      </p:sp>
    </p:spTree>
    <p:extLst>
      <p:ext uri="{BB962C8B-B14F-4D97-AF65-F5344CB8AC3E}">
        <p14:creationId xmlns:p14="http://schemas.microsoft.com/office/powerpoint/2010/main" val="94457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76470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      После </a:t>
            </a:r>
            <a:r>
              <a:rPr lang="ru-RU" sz="2200" dirty="0"/>
              <a:t>того как дети нашли скакалки и поиграли с ними  продолжаются  поиски последнего пропавшего инвентаря – обручей. (Обручи можно подложить  в процессе поиска или спрятать заранее). Детям также предлагается вспомнить игры с обручами и поиграть в одну из них.</a:t>
            </a:r>
          </a:p>
          <a:p>
            <a:r>
              <a:rPr lang="ru-RU" sz="2200" b="1" dirty="0"/>
              <a:t>Младший возраст </a:t>
            </a:r>
            <a:r>
              <a:rPr lang="ru-RU" sz="2200" dirty="0"/>
              <a:t>– «Гнездо», «Найди свой домик», «Встань в кружочек», «Скворечники» и др.</a:t>
            </a:r>
          </a:p>
          <a:p>
            <a:pPr algn="just"/>
            <a:r>
              <a:rPr lang="ru-RU" sz="2200" b="1" dirty="0"/>
              <a:t>Средний возраст </a:t>
            </a:r>
            <a:r>
              <a:rPr lang="ru-RU" sz="2200" dirty="0"/>
              <a:t>– «Бездомный заяц», «Автомобили», «По кочкам», «Прокати обруч» и др.</a:t>
            </a:r>
          </a:p>
          <a:p>
            <a:pPr algn="just"/>
            <a:r>
              <a:rPr lang="ru-RU" sz="2200" b="1" dirty="0"/>
              <a:t>Старший возраст </a:t>
            </a:r>
            <a:r>
              <a:rPr lang="ru-RU" sz="2200" dirty="0"/>
              <a:t>- «Займи домик», «Классики», «Космонавты», «Космическая карусель», «Переправа через болото», «Перебежки», «Делай как я» и др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0592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c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0"/>
            <a:ext cx="9144000" cy="685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1196752"/>
            <a:ext cx="55446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В конце поисков подвести итог, что все пропавшие оборудование найдено и возвращено на спортивный участок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  <a:p>
            <a:pPr algn="just"/>
            <a:endParaRPr lang="ru-RU" sz="2200" dirty="0"/>
          </a:p>
          <a:p>
            <a:pPr algn="ctr"/>
            <a:r>
              <a:rPr lang="ru-RU" sz="2200" dirty="0"/>
              <a:t>Желаю Вам увлекательных поисковых экспедиций.</a:t>
            </a:r>
          </a:p>
        </p:txBody>
      </p:sp>
    </p:spTree>
    <p:extLst>
      <p:ext uri="{BB962C8B-B14F-4D97-AF65-F5344CB8AC3E}">
        <p14:creationId xmlns:p14="http://schemas.microsoft.com/office/powerpoint/2010/main" val="973226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7</cp:revision>
  <dcterms:created xsi:type="dcterms:W3CDTF">2021-04-22T07:40:30Z</dcterms:created>
  <dcterms:modified xsi:type="dcterms:W3CDTF">2021-04-23T06:23:46Z</dcterms:modified>
</cp:coreProperties>
</file>