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5" r:id="rId11"/>
    <p:sldId id="264" r:id="rId12"/>
    <p:sldId id="267" r:id="rId13"/>
    <p:sldId id="268" r:id="rId14"/>
    <p:sldId id="269" r:id="rId15"/>
    <p:sldId id="272" r:id="rId16"/>
    <p:sldId id="270" r:id="rId17"/>
    <p:sldId id="273" r:id="rId18"/>
    <p:sldId id="275" r:id="rId19"/>
    <p:sldId id="274" r:id="rId20"/>
    <p:sldId id="271" r:id="rId21"/>
    <p:sldId id="278" r:id="rId22"/>
    <p:sldId id="276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43995-4981-49AD-A30B-B046E6A3A2E2}" type="datetimeFigureOut">
              <a:rPr lang="ru-RU" smtClean="0"/>
              <a:pPr/>
              <a:t>07.05.2018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C67A9-2EC8-4F3B-98E7-74A74F7F582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43995-4981-49AD-A30B-B046E6A3A2E2}" type="datetimeFigureOut">
              <a:rPr lang="ru-RU" smtClean="0"/>
              <a:pPr/>
              <a:t>07.05.2018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C67A9-2EC8-4F3B-98E7-74A74F7F58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43995-4981-49AD-A30B-B046E6A3A2E2}" type="datetimeFigureOut">
              <a:rPr lang="ru-RU" smtClean="0"/>
              <a:pPr/>
              <a:t>07.05.2018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C67A9-2EC8-4F3B-98E7-74A74F7F58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43995-4981-49AD-A30B-B046E6A3A2E2}" type="datetimeFigureOut">
              <a:rPr lang="ru-RU" smtClean="0"/>
              <a:pPr/>
              <a:t>07.05.2018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C67A9-2EC8-4F3B-98E7-74A74F7F58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43995-4981-49AD-A30B-B046E6A3A2E2}" type="datetimeFigureOut">
              <a:rPr lang="ru-RU" smtClean="0"/>
              <a:pPr/>
              <a:t>07.05.2018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81EC67A9-2EC8-4F3B-98E7-74A74F7F58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43995-4981-49AD-A30B-B046E6A3A2E2}" type="datetimeFigureOut">
              <a:rPr lang="ru-RU" smtClean="0"/>
              <a:pPr/>
              <a:t>07.05.2018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C67A9-2EC8-4F3B-98E7-74A74F7F58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43995-4981-49AD-A30B-B046E6A3A2E2}" type="datetimeFigureOut">
              <a:rPr lang="ru-RU" smtClean="0"/>
              <a:pPr/>
              <a:t>07.05.2018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C67A9-2EC8-4F3B-98E7-74A74F7F58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43995-4981-49AD-A30B-B046E6A3A2E2}" type="datetimeFigureOut">
              <a:rPr lang="ru-RU" smtClean="0"/>
              <a:pPr/>
              <a:t>07.05.2018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C67A9-2EC8-4F3B-98E7-74A74F7F58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43995-4981-49AD-A30B-B046E6A3A2E2}" type="datetimeFigureOut">
              <a:rPr lang="ru-RU" smtClean="0"/>
              <a:pPr/>
              <a:t>07.05.2018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C67A9-2EC8-4F3B-98E7-74A74F7F58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43995-4981-49AD-A30B-B046E6A3A2E2}" type="datetimeFigureOut">
              <a:rPr lang="ru-RU" smtClean="0"/>
              <a:pPr/>
              <a:t>07.05.2018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C67A9-2EC8-4F3B-98E7-74A74F7F58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43995-4981-49AD-A30B-B046E6A3A2E2}" type="datetimeFigureOut">
              <a:rPr lang="ru-RU" smtClean="0"/>
              <a:pPr/>
              <a:t>07.05.2018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C67A9-2EC8-4F3B-98E7-74A74F7F58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A043995-4981-49AD-A30B-B046E6A3A2E2}" type="datetimeFigureOut">
              <a:rPr lang="ru-RU" smtClean="0"/>
              <a:pPr/>
              <a:t>07.05.2018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1EC67A9-2EC8-4F3B-98E7-74A74F7F582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«Поклонимся </a:t>
            </a:r>
            <a:br>
              <a:rPr lang="ru-RU" dirty="0" smtClean="0"/>
            </a:br>
            <a:r>
              <a:rPr lang="ru-RU" dirty="0" smtClean="0"/>
              <a:t>великим тем годам»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endParaRPr lang="ru-RU" sz="1800" dirty="0" smtClean="0">
              <a:solidFill>
                <a:schemeClr val="tx1"/>
              </a:solidFill>
            </a:endParaRPr>
          </a:p>
          <a:p>
            <a:endParaRPr lang="ru-RU" sz="1800" dirty="0" smtClean="0">
              <a:solidFill>
                <a:schemeClr val="tx1"/>
              </a:solidFill>
            </a:endParaRPr>
          </a:p>
          <a:p>
            <a:endParaRPr lang="ru-RU" sz="1800" dirty="0" smtClean="0">
              <a:solidFill>
                <a:schemeClr val="tx1"/>
              </a:solidFill>
            </a:endParaRPr>
          </a:p>
          <a:p>
            <a:endParaRPr lang="ru-RU" sz="1800" dirty="0" smtClean="0">
              <a:solidFill>
                <a:schemeClr val="tx1"/>
              </a:solidFill>
            </a:endParaRPr>
          </a:p>
          <a:p>
            <a:endParaRPr lang="ru-RU" sz="1800" dirty="0" smtClean="0">
              <a:solidFill>
                <a:schemeClr val="tx1"/>
              </a:solidFill>
            </a:endParaRPr>
          </a:p>
          <a:p>
            <a:r>
              <a:rPr lang="ru-RU" sz="1800" dirty="0" smtClean="0">
                <a:solidFill>
                  <a:schemeClr val="tx1"/>
                </a:solidFill>
              </a:rPr>
              <a:t>Подготовил презентацию воспитатель </a:t>
            </a:r>
            <a:r>
              <a:rPr lang="ru-RU" sz="1800" dirty="0" err="1" smtClean="0">
                <a:solidFill>
                  <a:schemeClr val="tx1"/>
                </a:solidFill>
              </a:rPr>
              <a:t>Черемина</a:t>
            </a:r>
            <a:r>
              <a:rPr lang="ru-RU" sz="1800" dirty="0" smtClean="0">
                <a:solidFill>
                  <a:schemeClr val="tx1"/>
                </a:solidFill>
              </a:rPr>
              <a:t> М.Б.</a:t>
            </a:r>
            <a:endParaRPr lang="ru-RU" sz="1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user\Desktop\origin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3" y="395385"/>
            <a:ext cx="8291123" cy="61768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Users\user\Desktop\poplar_20160112_11704727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316938"/>
            <a:ext cx="6929486" cy="65410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user\Desktop\415x419px-Topol_na_ploshchadi_Pavshih_Borcov_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4972" y="212913"/>
            <a:ext cx="7827490" cy="63593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user\Desktop\s12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user\Desktop\img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user\Desktop\5612_origin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75661"/>
            <a:ext cx="8358246" cy="65627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user\Desktop\9056013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48342"/>
            <a:ext cx="9130906" cy="61524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user\Desktop\img10 (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user\Desktop\12f34f309a001f2046106f27434b9b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3" y="214290"/>
            <a:ext cx="8753902" cy="64294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user\Desktop\970165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91" y="214290"/>
            <a:ext cx="9006817" cy="6643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img_user_file_553f84d1d0b36_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6969" y="285728"/>
            <a:ext cx="8802749" cy="60722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user\Desktop\07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>Надо ли проводить парад победы? </a:t>
            </a:r>
            <a:br>
              <a:rPr lang="ru-RU" sz="2400" dirty="0" smtClean="0"/>
            </a:br>
            <a:r>
              <a:rPr lang="ru-RU" sz="2400" dirty="0" smtClean="0"/>
              <a:t>Если всех погибших поставить в парадный строй, то парад шел бы через Красную площадь 19 суток, не переставая. Наш долг помнить об этом, что они погибли ради нашей жизни.</a:t>
            </a:r>
            <a:endParaRPr lang="ru-RU" sz="2400" dirty="0"/>
          </a:p>
        </p:txBody>
      </p:sp>
      <p:pic>
        <p:nvPicPr>
          <p:cNvPr id="21506" name="Picture 2" descr="C:\Users\user\Desktop\parad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928802"/>
            <a:ext cx="8286808" cy="46434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0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ed96200f3815c9d5203db0364e4a19b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453" y="285728"/>
            <a:ext cx="8926105" cy="63579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s12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149431170531493161102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5253_big_0a459f1bd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7166"/>
            <a:ext cx="9144000" cy="61436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esktop\CrHTofNWcAEgSeX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7166"/>
            <a:ext cx="9144000" cy="60007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сталинград</a:t>
            </a:r>
            <a:endParaRPr lang="ru-RU" dirty="0"/>
          </a:p>
        </p:txBody>
      </p:sp>
      <p:pic>
        <p:nvPicPr>
          <p:cNvPr id="9218" name="Picture 2" descr="C:\Users\user\Desktop\214143-big-4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9128" y="1857364"/>
            <a:ext cx="8765744" cy="4286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170</TotalTime>
  <Words>15</Words>
  <Application>Microsoft Office PowerPoint</Application>
  <PresentationFormat>Экран (4:3)</PresentationFormat>
  <Paragraphs>9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Апекс</vt:lpstr>
      <vt:lpstr>«Поклонимся  великим тем годам»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сталинград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Надо ли проводить парад победы?  Если всех погибших поставить в парадный строй, то парад шел бы через Красную площадь 19 суток, не переставая. Наш долг помнить об этом, что они погибли ради нашей жизни.</vt:lpstr>
      <vt:lpstr>Слайд 22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12</cp:revision>
  <dcterms:created xsi:type="dcterms:W3CDTF">2018-05-07T16:49:58Z</dcterms:created>
  <dcterms:modified xsi:type="dcterms:W3CDTF">2018-05-07T19:43:17Z</dcterms:modified>
</cp:coreProperties>
</file>