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82" r:id="rId3"/>
    <p:sldId id="256" r:id="rId4"/>
    <p:sldId id="258" r:id="rId5"/>
    <p:sldId id="274" r:id="rId6"/>
    <p:sldId id="275" r:id="rId7"/>
    <p:sldId id="265" r:id="rId8"/>
    <p:sldId id="259" r:id="rId9"/>
    <p:sldId id="272" r:id="rId10"/>
    <p:sldId id="261" r:id="rId11"/>
    <p:sldId id="273" r:id="rId12"/>
    <p:sldId id="262" r:id="rId13"/>
    <p:sldId id="264" r:id="rId14"/>
    <p:sldId id="278" r:id="rId15"/>
    <p:sldId id="276" r:id="rId16"/>
    <p:sldId id="277" r:id="rId17"/>
    <p:sldId id="267" r:id="rId18"/>
    <p:sldId id="268" r:id="rId19"/>
    <p:sldId id="280" r:id="rId20"/>
    <p:sldId id="27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57150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КГБОУ «Минусинская школа – интернат»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913850"/>
            <a:ext cx="7279796" cy="2619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«ТЕХНИЧЕСКИЙ ПЕРСОНАЛ УЧРЕЖДЕНИЙ»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(Дворник, уборщица)</a:t>
            </a:r>
            <a:endParaRPr lang="ru-RU" sz="4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071942"/>
            <a:ext cx="4218812" cy="2115498"/>
          </a:xfrm>
        </p:spPr>
        <p:txBody>
          <a:bodyPr>
            <a:normAutofit/>
          </a:bodyPr>
          <a:lstStyle/>
          <a:p>
            <a:pPr marL="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lipart.coolclips.com/480/vectors/tf05197/CoolClips_vc0197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573016"/>
            <a:ext cx="3058111" cy="314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https://cloud.glstock.com/30220/727007/7270073_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2143140" cy="2143140"/>
          </a:xfrm>
          <a:prstGeom prst="rect">
            <a:avLst/>
          </a:prstGeom>
          <a:noFill/>
        </p:spPr>
      </p:pic>
      <p:pic>
        <p:nvPicPr>
          <p:cNvPr id="10250" name="Picture 10" descr="http://zubr-online.ru/image/cache/catalog/images_small/20601-10_z01-200x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929198"/>
            <a:ext cx="1905000" cy="1714500"/>
          </a:xfrm>
          <a:prstGeom prst="rect">
            <a:avLst/>
          </a:prstGeom>
          <a:noFill/>
        </p:spPr>
      </p:pic>
      <p:pic>
        <p:nvPicPr>
          <p:cNvPr id="10246" name="Picture 6" descr="https://opt-imal.com.ua/image/cache/catalog/X-20/12.1-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928670"/>
            <a:ext cx="4143372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792961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Что нужно дворнику для работы?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дворника используются различные инструменты и приспособления: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4643470" cy="5572140"/>
          </a:xfrm>
        </p:spPr>
        <p:txBody>
          <a:bodyPr>
            <a:normAutofit fontScale="92500" lnSpcReduction="20000"/>
          </a:bodyPr>
          <a:lstStyle/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Мётлы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подметание мелкого мусора (пыль, листья, окурки и т.д.).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Совок</a:t>
            </a:r>
            <a:r>
              <a:rPr lang="ru-RU" sz="25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(дворницкий): переноска мелкого мусора, заметенного метлой.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Лопаты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(совковая и снегоуборочная): расчистка, перенос и погрузка мусора, сдвигание снега, расчистка, перенос и погрузка снега.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Вёдра</a:t>
            </a:r>
            <a:r>
              <a:rPr lang="ru-RU" sz="2500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(ёмкости): ручная переноска твердых и жидких отходов и мусора.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Грабли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(обычные и веерные): уборка газонов (от скошенной травы, листьев и веток деревьев, мусора).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Топоры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рубка кустарников и веток деревьев, изготовление кольев и их забивание.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Пила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отпиливание веток деревьев, распиливание крупного древесного мусора.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defRPr/>
            </a:pPr>
            <a:endParaRPr lang="ru-RU" sz="1300" dirty="0"/>
          </a:p>
        </p:txBody>
      </p:sp>
      <p:pic>
        <p:nvPicPr>
          <p:cNvPr id="10248" name="Picture 8" descr="http://mystroycentr.ru/_sh/2/206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5143488"/>
            <a:ext cx="1714512" cy="1714512"/>
          </a:xfrm>
          <a:prstGeom prst="rect">
            <a:avLst/>
          </a:prstGeom>
          <a:noFill/>
        </p:spPr>
      </p:pic>
      <p:pic>
        <p:nvPicPr>
          <p:cNvPr id="10256" name="Picture 16" descr="http://fast.ulmart.ru/p/big/344/34440/3444024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78605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s://stroyinstrument.by/upload/resize_cache/iblock/304/178_178_1/304abe5a7d553f83d7d42929802151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72008"/>
            <a:ext cx="2364711" cy="1766892"/>
          </a:xfrm>
          <a:prstGeom prst="rect">
            <a:avLst/>
          </a:prstGeom>
          <a:noFill/>
        </p:spPr>
      </p:pic>
      <p:pic>
        <p:nvPicPr>
          <p:cNvPr id="29704" name="Picture 8" descr="https://static.turbosquid.com/Preview/2014/07/12__00_40_11/scythe_01_01.jpg2c1ff07b-2a20-43ab-ad77-a297a6aa14f7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1785950" cy="1785950"/>
          </a:xfrm>
          <a:prstGeom prst="rect">
            <a:avLst/>
          </a:prstGeom>
          <a:noFill/>
        </p:spPr>
      </p:pic>
      <p:pic>
        <p:nvPicPr>
          <p:cNvPr id="29700" name="Picture 4" descr="http://www.acc-instrument.ru/pictures/catalogue/thumb2_good191_kuvalda-lit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14290"/>
            <a:ext cx="1905000" cy="1905000"/>
          </a:xfrm>
          <a:prstGeom prst="rect">
            <a:avLst/>
          </a:prstGeom>
          <a:noFill/>
        </p:spPr>
      </p:pic>
      <p:pic>
        <p:nvPicPr>
          <p:cNvPr id="29698" name="Picture 2" descr="https://avatars.mds.yandex.net/get-marketpic/1401054/market_FWV5TK11ImdbEmw3vqiztA/or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000504"/>
            <a:ext cx="2581614" cy="17167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Что нужно дворнику для работы?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4286280" cy="5715040"/>
          </a:xfrm>
        </p:spPr>
        <p:txBody>
          <a:bodyPr>
            <a:normAutofit/>
          </a:bodyPr>
          <a:lstStyle/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Кувалда</a:t>
            </a:r>
            <a:r>
              <a:rPr lang="ru-RU" sz="25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раскалывание и компактификация мусора, забивание кольев и стоек ограждений.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Коса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кошение травы.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Вилы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загрузка скошенной травы и отходов в контейнер.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Секатор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обрезание побегов и нетолстых веток у кустарников и деревьев.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Носилки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(рабочие): переноска мусора, песка, грунта.</a:t>
            </a:r>
          </a:p>
          <a:p>
            <a:pPr marL="265176" lvl="0" indent="-265176">
              <a:lnSpc>
                <a:spcPct val="80000"/>
              </a:lnSpc>
              <a:spcBef>
                <a:spcPts val="250"/>
              </a:spcBef>
              <a:buNone/>
              <a:defRPr/>
            </a:pPr>
            <a:r>
              <a:rPr lang="ru-RU" sz="2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Лом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(инструмент): колка льда, уборка камней и тяжелого мусора.</a:t>
            </a:r>
          </a:p>
          <a:p>
            <a:endParaRPr lang="ru-RU" dirty="0"/>
          </a:p>
        </p:txBody>
      </p:sp>
      <p:pic>
        <p:nvPicPr>
          <p:cNvPr id="29702" name="Picture 6" descr="http://bober.rv.ua/images/product/big/bf4666f1ac9392cce3c1265a62d8a00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3286124"/>
            <a:ext cx="1785950" cy="1339463"/>
          </a:xfrm>
          <a:prstGeom prst="rect">
            <a:avLst/>
          </a:prstGeom>
          <a:noFill/>
        </p:spPr>
      </p:pic>
      <p:pic>
        <p:nvPicPr>
          <p:cNvPr id="29706" name="Picture 10" descr="https://kit-home.ru/image/product_resize/obi/71/fa/71fa1dc3738bf7ee456ca01a2582db727f2d658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2000240"/>
            <a:ext cx="2095481" cy="157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atobor.com/wp-content/uploads/sites/5/Dvornik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52"/>
            <a:ext cx="4624061" cy="6929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Где используется труд дворника?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5715040" cy="5500726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Предприятия, использующие труд  дворника: Жилищно-коммунальные хозяйства, общества и товарищества жильцов, предприятия, магазины, рынки вокзалы.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opengaz.ru/sites/www.opengaz.ru/files/doc/1428443_prisluga-19-vek-ro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5970" y="928670"/>
            <a:ext cx="3528030" cy="56436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572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Уборщица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помещений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5214974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Уборщица это специалист, отвечающий за уборку и санитарное состояние жилых или промышленных помещений.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		  Первые уборщики появились в разных цивилизациях в разное время по мере того, как происходило расслоение общества на богатых и бедных. Более состоятельные люди не желали выполнять грязную работу или же просто не имели на неё времени. Потому нанимали других, чтобы они наводили порядок в доме. Сейчас уборщики помещений работают в школах, магазинах, больницах, специализированных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клининговых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компаниях, частных домах, офисах. 	</a:t>
            </a:r>
          </a:p>
          <a:p>
            <a:endParaRPr lang="ru-RU" sz="7100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23038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-142900"/>
            <a:ext cx="749808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чистотой в нашей школе следит штат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396"/>
            <a:ext cx="2571768" cy="22288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02" y="642918"/>
            <a:ext cx="22502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71546"/>
            <a:ext cx="2214578" cy="29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3785637"/>
            <a:ext cx="2285984" cy="30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4071942"/>
            <a:ext cx="65008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Уборщицы помещений могут работать индивидуально и в бригаде, состоящей из нескольких человек.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Уборщики помещений проводят весь день в помещении либо, в случае необходимости, на открытом воздухе.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357298"/>
            <a:ext cx="24129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ОСНОВНЫЕ ОБЯЗАННОСТИ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УБОРЩИЦЫ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74"/>
            <a:ext cx="5072098" cy="55007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основным обязанностям уборщика помещений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относятся: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-уборка помещений, коридоров, лестниц;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-удаление пыли с мебели, подметание и мойка вручную или с помощью машин и приспособлений стен, полов, лестниц, окон и т. д.;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-приготовление моющих и дезинфицирующих растворов;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-получение моющих средств, инвентаря и обтирочного материала;</a:t>
            </a:r>
          </a:p>
          <a:p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2714644" cy="193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86124"/>
            <a:ext cx="2076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ОСНОВНЫЕ ОБЯЗАННОСТИ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УБОРЩИЦЫ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4786346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-чистка и дезинфекция унитазов, раковин и другого санитарно-технического оборудования.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-осуществление очистки урн от бумаги и промывка их дезинфицирующими растворами.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-сбор мусора и вынос его в установленное место.</a:t>
            </a:r>
          </a:p>
          <a:p>
            <a:endParaRPr lang="ru-RU" dirty="0"/>
          </a:p>
        </p:txBody>
      </p:sp>
      <p:pic>
        <p:nvPicPr>
          <p:cNvPr id="8194" name="Picture 2" descr="https://samara.syn-clean.ru/wp-content/uploads/2017/08/avtosalon_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975" y="714356"/>
            <a:ext cx="2105025" cy="3333750"/>
          </a:xfrm>
          <a:prstGeom prst="rect">
            <a:avLst/>
          </a:prstGeom>
          <a:noFill/>
        </p:spPr>
      </p:pic>
      <p:pic>
        <p:nvPicPr>
          <p:cNvPr id="8196" name="Picture 4" descr="https://2.bp.blogspot.com/-n3tL9CFHWB0/VjJKQsrbWpI/AAAAAAAAJ28/JpKjByavUk4/s320/recycle-bin-449340_19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86322"/>
            <a:ext cx="2381234" cy="17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Уборщица  должна знать:</a:t>
            </a:r>
            <a:b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78674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400" dirty="0" smtClean="0"/>
              <a:t>-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Правила санитарии и гигиены по содержанию помещений;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  -Концентрацию моющих и дезинфицирующих средств и правила безопасного пользования ими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67488"/>
            <a:ext cx="4286280" cy="269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.coolclips.com/480/vectors/tf05197/CoolClips_vc0197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24" y="4067756"/>
            <a:ext cx="2714676" cy="2790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Личностные качества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уборщиц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498080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-Уборщицы помещений должен обладать такими личностными качествами, как аккуратность, ответственность, сосредоточенность, терпение, усидчивость, исполнительность.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физическая выносливость;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склонность к физическому труду;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способность длительное время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заниматься однообразной деятельностью;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вежливость;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внимательность.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www.gohousemaids.com/wp-content/uploads/2017/01/bigstock-Large-Diverse-Group-Of-Janitor-716879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535" y="3286124"/>
            <a:ext cx="5101465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14290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КАРЬЕРНЫЙ </a:t>
            </a:r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РОСТ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-Перспективы карьерного роста уборщиков помещений связаны с повышением до должности бригадира, а также с получением образования в рамках смежных профессий.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-При устройстве на работу в специальные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клининговые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компании может быть связан с управленческой карьерой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клининг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менеджер)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«Мир профессий»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g1.liveinternet.ru/images/attach/c/11/116/652/116652571_large___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2214578" cy="2759341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b/4/117/155/117155071_pochta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00108"/>
            <a:ext cx="2143140" cy="2857521"/>
          </a:xfrm>
          <a:prstGeom prst="rect">
            <a:avLst/>
          </a:prstGeom>
          <a:noFill/>
        </p:spPr>
      </p:pic>
      <p:pic>
        <p:nvPicPr>
          <p:cNvPr id="1030" name="Picture 6" descr="https://arhivurokov.ru/multiurok/html/2017/09/22/s_59c55e84eb1e5/693027_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857628"/>
            <a:ext cx="2125281" cy="2833708"/>
          </a:xfrm>
          <a:prstGeom prst="rect">
            <a:avLst/>
          </a:prstGeom>
          <a:noFill/>
        </p:spPr>
      </p:pic>
      <p:pic>
        <p:nvPicPr>
          <p:cNvPr id="1032" name="Picture 8" descr="http://itd0.mycdn.me/image?id=814758619397&amp;t=20&amp;plc=WEB&amp;tkn=*JF9llWID28Hz_19XgrunhgRjed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928670"/>
            <a:ext cx="2187916" cy="2814606"/>
          </a:xfrm>
          <a:prstGeom prst="rect">
            <a:avLst/>
          </a:prstGeom>
          <a:noFill/>
        </p:spPr>
      </p:pic>
      <p:pic>
        <p:nvPicPr>
          <p:cNvPr id="1034" name="Picture 10" descr="https://arhivurokov.ru/multiurok/html/2017/09/22/s_59c55e84eb1e5/693027_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825884"/>
            <a:ext cx="2274087" cy="3032116"/>
          </a:xfrm>
          <a:prstGeom prst="rect">
            <a:avLst/>
          </a:prstGeom>
          <a:noFill/>
        </p:spPr>
      </p:pic>
      <p:pic>
        <p:nvPicPr>
          <p:cNvPr id="1036" name="Picture 12" descr="http://montessoriself.ru/wp-content/uploads/2015/03/UBORSHH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969566"/>
            <a:ext cx="2000264" cy="288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part.coolclips.com/480/vectors/tf05197/CoolClips_vc0197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127" y="4143380"/>
            <a:ext cx="2513873" cy="2583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-Профессии дворника и уборщицы очень важные и нужные профессии. Эти профессии востребованы.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-Хорошо выполненная работа приносит радость людям. Следовательно, в будущем мы можем выбрать эти профессии.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-Надо учиться хорошо, с детства быть трудолюбивыми, помогать старшим и уважать их труд.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6715172" cy="503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.coolclips.com/480/vectors/tf05197/CoolClips_vc0197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988580"/>
            <a:ext cx="2791707" cy="286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85725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И ЗАДАЧИ 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857232"/>
            <a:ext cx="77153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000" b="1" u="sng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3000" b="1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представления о профессиях дворника и уборщицы. </a:t>
            </a:r>
            <a:endParaRPr lang="ru-RU" sz="3000" b="1" u="sng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3000" b="1" u="sng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-Показать важность данных профессий;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-Развивать коммуникативную культуру, кругозор, внимание, наблюдательность;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-Способствовать сплочению классного коллектива;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познавательный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людям труда и их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профессиям.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интернет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ресурсов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8143932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Изучая литературу мы узнали: значение терминов «уборщица» и «дворник»; историю возникновения этих профессий; сферу деятельности и значимость профессий в обществе. 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2833686" cy="377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71546"/>
            <a:ext cx="2780108" cy="370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494110" cy="107157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Помогали мыть пол, окна, </a:t>
            </a:r>
            <a:r>
              <a:rPr lang="ru-RU" sz="4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двери</a:t>
            </a:r>
            <a:endParaRPr lang="ru-RU" sz="42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000240"/>
            <a:ext cx="2875379" cy="38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Помогали мыть стены, подметать пол, выносить </a:t>
            </a: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мусор</a:t>
            </a:r>
            <a:endParaRPr lang="ru-RU" sz="3500" b="1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14422"/>
            <a:ext cx="3706810" cy="278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14338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643866" cy="79690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857232"/>
            <a:ext cx="7712394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Предположим, что профессии дворника и уборщицы - это профессии, которые выбирали и выбирают люди в наше время. Они востребованы.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Все мы относимся к этим профессиям, когда пылесосим у себя дома, вытираем пыль в классе и наводим порядок во дворе. Есть люди, которые этим зарабатывают на жизнь. Принято считать, что уборщик — это тот, кто убирает внутри помещений, а дворник — на улице и во дворе.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725470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Дворник</a:t>
            </a:r>
            <a:endParaRPr lang="ru-RU" sz="50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5072098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дворника необходимая и незаменимая профессия в деле поддержания чистоты в городах, сёлах и других местах, заселённых людьми.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России до 1917 года дворник был много больше, нежели простой уборщик. Дворник выполнял многочисленные функции по поддержанию порядка, в частности, дворники имели свистки, которыми оповещали городовых о перемещении нарушителей общественного порядка.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0" name="Picture 2" descr="https://xn--e1abcgakjmf3afc5c8g.xn--p1ai/upload/resize_cache/main/5ed/800_800_1/5ed69c7264a3c80365ebc978411ecc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338035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nevworker.ru/upload/iblock/ef0/ef0d912c7dbdf9f84de769f1c4256a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57166"/>
            <a:ext cx="3286116" cy="2188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855270" cy="868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ОБЯЗАННОСТИ ДВОРНИКА: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571480"/>
            <a:ext cx="4071966" cy="6000792"/>
          </a:xfrm>
        </p:spPr>
        <p:txBody>
          <a:bodyPr>
            <a:no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Очистка закрепленной за дворником территории от мусора и отходов, а также снега и льда.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зимнее время года во время снегопадов самоотверженный и героический труд дворника спасает сотни и тысячи граждан от опасности, возникающих вследствие обледенения пешеходных дорожек.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Наличие в раннее время суток (когда все спят) дворников на улице, позволяет незаметно и тихо навести чистоту и порядок без помех автотранспорту.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15404" y="6357958"/>
            <a:ext cx="285752" cy="71438"/>
          </a:xfrm>
        </p:spPr>
        <p:txBody>
          <a:bodyPr>
            <a:normAutofit fontScale="25000" lnSpcReduction="20000"/>
          </a:bodyPr>
          <a:lstStyle/>
          <a:p>
            <a:pPr marL="88900" lvl="0" indent="-23813" algn="ctr">
              <a:spcBef>
                <a:spcPts val="250"/>
              </a:spcBef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hansmedia.ru/wp-content/uploads/2017/03/%D1%84%D0%BE%D1%82%D0%BE-%D0%BD%D0%B0-%D1%81%D0%B0%D0%B9%D1%8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357430"/>
            <a:ext cx="3404293" cy="1966926"/>
          </a:xfrm>
          <a:prstGeom prst="rect">
            <a:avLst/>
          </a:prstGeom>
          <a:noFill/>
        </p:spPr>
      </p:pic>
      <p:pic>
        <p:nvPicPr>
          <p:cNvPr id="28678" name="Picture 6" descr="https://img.pravda.ru/image/photo/7/7/1/19677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429132"/>
            <a:ext cx="3143232" cy="20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467</TotalTime>
  <Words>462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КГБОУ «Минусинская школа – интернат»</vt:lpstr>
      <vt:lpstr>«Мир профессий»</vt:lpstr>
      <vt:lpstr>ЦЕЛИ И ЗАДАЧИ !!!</vt:lpstr>
      <vt:lpstr>Изучение интернет ресурсов </vt:lpstr>
      <vt:lpstr>Помогали мыть пол, окна, двери</vt:lpstr>
      <vt:lpstr>Помогали мыть стены, подметать пол, выносить мусор</vt:lpstr>
      <vt:lpstr>ГИПОТЕЗА</vt:lpstr>
      <vt:lpstr>Дворник</vt:lpstr>
      <vt:lpstr>ОБЯЗАННОСТИ ДВОРНИКА: </vt:lpstr>
      <vt:lpstr>Что нужно дворнику для работы? В работе дворника используются различные инструменты и приспособления: </vt:lpstr>
      <vt:lpstr>Что нужно дворнику для работы?</vt:lpstr>
      <vt:lpstr>Где используется труд дворника?</vt:lpstr>
      <vt:lpstr>Уборщица помещений </vt:lpstr>
      <vt:lpstr>За чистотой в нашей школе следит штат уборщиц</vt:lpstr>
      <vt:lpstr>ОСНОВНЫЕ ОБЯЗАННОСТИ УБОРЩИЦЫ</vt:lpstr>
      <vt:lpstr>ОСНОВНЫЕ ОБЯЗАННОСТИ УБОРЩИЦЫ</vt:lpstr>
      <vt:lpstr>Уборщица  должна знать: </vt:lpstr>
      <vt:lpstr>Личностные качества уборщиц</vt:lpstr>
      <vt:lpstr>КАРЬЕРНЫЙ РОСТ</vt:lpstr>
      <vt:lpstr>ВЫВОД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КГБОУ «Минусинская школа – интернат»</dc:title>
  <dc:creator>Olga</dc:creator>
  <cp:lastModifiedBy>Olga</cp:lastModifiedBy>
  <cp:revision>64</cp:revision>
  <dcterms:created xsi:type="dcterms:W3CDTF">2019-02-04T02:21:15Z</dcterms:created>
  <dcterms:modified xsi:type="dcterms:W3CDTF">2019-10-24T04:13:55Z</dcterms:modified>
</cp:coreProperties>
</file>