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4" r:id="rId4"/>
    <p:sldId id="282" r:id="rId5"/>
    <p:sldId id="258" r:id="rId6"/>
    <p:sldId id="284" r:id="rId7"/>
    <p:sldId id="273" r:id="rId8"/>
    <p:sldId id="278" r:id="rId9"/>
    <p:sldId id="276" r:id="rId10"/>
    <p:sldId id="277" r:id="rId11"/>
    <p:sldId id="280" r:id="rId12"/>
    <p:sldId id="266" r:id="rId13"/>
    <p:sldId id="259" r:id="rId14"/>
    <p:sldId id="260" r:id="rId15"/>
    <p:sldId id="261" r:id="rId16"/>
    <p:sldId id="262" r:id="rId17"/>
    <p:sldId id="271" r:id="rId18"/>
    <p:sldId id="285" r:id="rId19"/>
    <p:sldId id="283" r:id="rId20"/>
    <p:sldId id="263" r:id="rId21"/>
    <p:sldId id="275" r:id="rId22"/>
    <p:sldId id="269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4536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Развивающая 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среда, как средство экологического воспитания в подготовительной группе «Маргаритка»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869160"/>
            <a:ext cx="3966264" cy="1752600"/>
          </a:xfrm>
        </p:spPr>
        <p:txBody>
          <a:bodyPr/>
          <a:lstStyle/>
          <a:p>
            <a:r>
              <a:rPr lang="ru-RU" dirty="0" smtClean="0"/>
              <a:t>Воспитатели:</a:t>
            </a:r>
            <a:endParaRPr lang="ru-RU" dirty="0" smtClean="0"/>
          </a:p>
          <a:p>
            <a:r>
              <a:rPr lang="ru-RU" dirty="0" smtClean="0"/>
              <a:t>Куклина Я.Г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Рудова</a:t>
            </a:r>
            <a:r>
              <a:rPr lang="ru-RU" smtClean="0"/>
              <a:t> С.В.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3579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296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Модели</a:t>
            </a:r>
            <a:endParaRPr lang="ru-RU" dirty="0"/>
          </a:p>
        </p:txBody>
      </p:sp>
      <p:pic>
        <p:nvPicPr>
          <p:cNvPr id="1026" name="Picture 2" descr="C:\Users\1\Desktop\Новая папка\P106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9999" y="2487691"/>
            <a:ext cx="4704522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007108" cy="3004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85"/>
            <a:ext cx="1979712" cy="18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1850" y="2276872"/>
            <a:ext cx="245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Карта природных зон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1325790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Пирамида птиц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07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«Науки и природы»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323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717339" cy="50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58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огород»</a:t>
            </a:r>
            <a:endParaRPr lang="ru-RU" sz="3600" dirty="0"/>
          </a:p>
        </p:txBody>
      </p:sp>
      <p:pic>
        <p:nvPicPr>
          <p:cNvPr id="2050" name="Picture 2" descr="C:\Users\1\Desktop\Новая папка\P106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43999" cy="50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14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992888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«Минутка тишины»</a:t>
            </a:r>
            <a:endParaRPr lang="ru-RU" dirty="0"/>
          </a:p>
        </p:txBody>
      </p:sp>
      <p:pic>
        <p:nvPicPr>
          <p:cNvPr id="3074" name="Picture 2" descr="C:\Users\1\Desktop\Новая папка\P106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421" y="2852936"/>
            <a:ext cx="312102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308230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Библиотека о природе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5182" y="230823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Энциклопедии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69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сюжетно-ролевых игр</a:t>
            </a:r>
            <a:endParaRPr lang="ru-RU" dirty="0"/>
          </a:p>
        </p:txBody>
      </p:sp>
      <p:pic>
        <p:nvPicPr>
          <p:cNvPr id="4098" name="Picture 2" descr="C:\Users\1\Desktop\Новая папка\P106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52114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4515"/>
            <a:ext cx="29749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3"/>
            <a:ext cx="311467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1260" y="1540146"/>
            <a:ext cx="317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Магазин «Овощи и фрукты»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53817" y="3995771"/>
            <a:ext cx="378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Театрализация сказок о животных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07833" y="1216664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Массаж шишками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32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«Крепыш»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7574"/>
            <a:ext cx="3418435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187" y="2420888"/>
            <a:ext cx="38409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5312" y="1886557"/>
            <a:ext cx="273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Экологическая эстафета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6320" y="1886557"/>
            <a:ext cx="226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Игры народов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68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437" y="2255151"/>
            <a:ext cx="4798424" cy="3603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318" y="1419689"/>
            <a:ext cx="2980430" cy="2452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6498" y="4352202"/>
            <a:ext cx="3117313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0752" y="1243241"/>
            <a:ext cx="343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Счетный природный материал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28810" y="3962077"/>
            <a:ext cx="279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Лэпбуки</a:t>
            </a:r>
            <a:r>
              <a:rPr lang="ru-RU" dirty="0" smtClean="0"/>
              <a:t> о временах года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1058575"/>
            <a:ext cx="237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Экологические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58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112" y="260647"/>
            <a:ext cx="7413376" cy="123926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краеведения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Родина моя»</a:t>
            </a:r>
            <a:endParaRPr lang="ru-RU" dirty="0"/>
          </a:p>
        </p:txBody>
      </p:sp>
      <p:pic>
        <p:nvPicPr>
          <p:cNvPr id="9218" name="Picture 2" descr="C:\Users\1\Desktop\Новая папка\P106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473" y="2529682"/>
            <a:ext cx="4368138" cy="3276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2168" y="2077607"/>
            <a:ext cx="427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Фотоальбом «Мы с природою друзья»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168" y="2579859"/>
            <a:ext cx="4076068" cy="3061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04088"/>
            <a:ext cx="663508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центр  «Давай поговорим»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6" y="116632"/>
            <a:ext cx="1926526" cy="184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DCIM\106_PANA\P106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956810" cy="2967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2228"/>
            <a:ext cx="4032447" cy="3030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2051556"/>
            <a:ext cx="27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«Схемы с алгоритмами»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69431" y="2016012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«Природа чудесница»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60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427168" cy="101052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«Мастеровые»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" y="31901"/>
            <a:ext cx="1542193" cy="147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DCIM\106_PANA\P10601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534" y="2482521"/>
            <a:ext cx="4104456" cy="3078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891" y="2492896"/>
            <a:ext cx="4156726" cy="3119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907540"/>
            <a:ext cx="124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«Зверята»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06550" y="1907540"/>
            <a:ext cx="14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«Лягушата»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951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63272" cy="36004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br>
              <a:rPr lang="ru-RU" sz="4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воспитания </a:t>
            </a:r>
            <a:r>
              <a:rPr lang="ru-RU" sz="40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all" dirty="0" smtClean="0">
                <a:ln w="500">
                  <a:solidFill>
                    <a:srgbClr val="299D8A">
                      <a:shade val="20000"/>
                      <a:satMod val="12000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cap="all" dirty="0" smtClean="0">
                <a:ln w="500">
                  <a:solidFill>
                    <a:srgbClr val="299D8A">
                      <a:shade val="20000"/>
                      <a:satMod val="120000"/>
                    </a:srgb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700" cap="all" dirty="0">
                <a:ln w="500">
                  <a:solidFill>
                    <a:srgbClr val="299D8A">
                      <a:shade val="20000"/>
                      <a:satMod val="120000"/>
                    </a:srgb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 экологической культуры, т.е. бережного отношения ребенка к природе, себе и окружающим людям. </a:t>
            </a:r>
            <a:r>
              <a:rPr lang="ru-RU" sz="2700" cap="all" dirty="0" smtClean="0">
                <a:ln w="500">
                  <a:solidFill>
                    <a:srgbClr val="299D8A">
                      <a:shade val="20000"/>
                      <a:satMod val="120000"/>
                    </a:srgb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cap="all" dirty="0" smtClean="0">
                <a:ln w="500">
                  <a:solidFill>
                    <a:srgbClr val="299D8A">
                      <a:shade val="20000"/>
                      <a:satMod val="120000"/>
                    </a:srgb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green-earth-people.fu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770933" cy="276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101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230"/>
            <a:ext cx="2088232" cy="1985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74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endParaRPr lang="ru-RU" dirty="0"/>
          </a:p>
        </p:txBody>
      </p:sp>
      <p:pic>
        <p:nvPicPr>
          <p:cNvPr id="7170" name="Picture 2" descr="C:\Users\1\Desktop\Новая папка\P106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4645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4945"/>
            <a:ext cx="312102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753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3116207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3926508"/>
            <a:ext cx="232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Библиотечка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196752"/>
            <a:ext cx="1938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Птичья столовая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1196752"/>
            <a:ext cx="269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Родительский уголок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53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326" y="260648"/>
            <a:ext cx="7384473" cy="93610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Ухаживают за комнатными растениями;</a:t>
            </a:r>
          </a:p>
          <a:p>
            <a:r>
              <a:rPr lang="ru-RU" dirty="0" smtClean="0"/>
              <a:t>Проводят поисково-исследовательскую деятельность под руководством педагога;</a:t>
            </a:r>
          </a:p>
          <a:p>
            <a:r>
              <a:rPr lang="ru-RU" dirty="0" smtClean="0"/>
              <a:t>Различают объекты природы и объекты, не относящиеся к природе;</a:t>
            </a:r>
          </a:p>
          <a:p>
            <a:r>
              <a:rPr lang="ru-RU" dirty="0" smtClean="0"/>
              <a:t>Ведут наблюдения в природе под руководством воспитателя; </a:t>
            </a:r>
          </a:p>
          <a:p>
            <a:r>
              <a:rPr lang="ru-RU" dirty="0" smtClean="0"/>
              <a:t>Знают экологические особенности родного края; </a:t>
            </a:r>
          </a:p>
          <a:p>
            <a:r>
              <a:rPr lang="ru-RU" dirty="0" smtClean="0"/>
              <a:t>Знают множество разнообразных игр, самостоятельно могут организовать их;</a:t>
            </a:r>
          </a:p>
          <a:p>
            <a:r>
              <a:rPr lang="ru-RU" dirty="0" smtClean="0"/>
              <a:t>Подкармливают птиц в кормушках.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274" y="12398"/>
            <a:ext cx="2218009" cy="212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64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438" y="2078399"/>
            <a:ext cx="5755123" cy="410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23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0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81707"/>
            <a:ext cx="7139136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реализации системы экологического воспитания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Создание условий для экологического воспитания детей;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Повышение экологической грамотности педагогов;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Формы и методы экологического образования дошкольника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Экологическое просвещение родителей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43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1\Desktop\2712439_stock-photo-mushroom-theme-image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008" y="4869160"/>
            <a:ext cx="278999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68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83431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9915"/>
            <a:ext cx="3688400" cy="29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26167"/>
            <a:ext cx="36941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4228"/>
            <a:ext cx="36941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603" y="4077071"/>
            <a:ext cx="370046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4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107837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«Мы с природою друзья»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1\Desktop\Новая папка\P106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45095" cy="5058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792"/>
            <a:ext cx="120826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0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76672"/>
            <a:ext cx="5842992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Сухой бассейн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843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1767993" cy="227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282144"/>
            <a:ext cx="4371975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64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Коллекции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82" y="2636912"/>
            <a:ext cx="3904473" cy="29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49488"/>
            <a:ext cx="3907514" cy="29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92"/>
            <a:ext cx="1872208" cy="178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6362" y="1929213"/>
            <a:ext cx="21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Коллекция камней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192921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Коллекция ракушек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8424" y="5877272"/>
            <a:ext cx="298376" cy="447328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45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128792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Мини-музеи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47" y="2403925"/>
            <a:ext cx="3968813" cy="298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11960" y="3573016"/>
            <a:ext cx="4474840" cy="2751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43" y="0"/>
            <a:ext cx="1907704" cy="182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8305" y="1869661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«Шишечка»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1"/>
            <a:ext cx="4048402" cy="3037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4658" y="1869661"/>
            <a:ext cx="175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«Почва земли»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74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84776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Макет леса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6020"/>
            <a:ext cx="7920880" cy="628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628412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84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502</TotalTime>
  <Words>218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Развивающая  среда, как средство экологического воспитания в подготовительной группе «Маргаритка»</vt:lpstr>
      <vt:lpstr>Цель  экологического воспитания -  формирование начал экологической культуры, т.е. бережного отношения ребенка к природе, себе и окружающим людям.  </vt:lpstr>
      <vt:lpstr>Пути реализации системы экологического воспитания</vt:lpstr>
      <vt:lpstr>Слайд 4</vt:lpstr>
      <vt:lpstr>Центр «Мы с природою друзья»</vt:lpstr>
      <vt:lpstr>Сухой бассейн</vt:lpstr>
      <vt:lpstr>Коллекции</vt:lpstr>
      <vt:lpstr>Мини-музеи</vt:lpstr>
      <vt:lpstr>Макет леса</vt:lpstr>
      <vt:lpstr>Модели</vt:lpstr>
      <vt:lpstr>Центр «Науки и природы» </vt:lpstr>
      <vt:lpstr>Огород на подоконнике  «Наш огород»</vt:lpstr>
      <vt:lpstr>Центр уединения  «Минутка тишины»</vt:lpstr>
      <vt:lpstr>Центр сюжетно-ролевых игр</vt:lpstr>
      <vt:lpstr>Центр движения «Крепыш»</vt:lpstr>
      <vt:lpstr>Центр познания</vt:lpstr>
      <vt:lpstr>Центр  краеведения  «Это Родина моя»</vt:lpstr>
      <vt:lpstr>Речевой центр  «Давай поговорим»</vt:lpstr>
      <vt:lpstr>Центр творчества «Мастеровые»</vt:lpstr>
      <vt:lpstr>Для родителей</vt:lpstr>
      <vt:lpstr>В результате:</vt:lpstr>
      <vt:lpstr>Спасибо за внимание!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среда по экологическому воспитанию в подготовительной группе «Маргаритка»</dc:title>
  <dc:creator>1</dc:creator>
  <cp:lastModifiedBy>Яна</cp:lastModifiedBy>
  <cp:revision>51</cp:revision>
  <dcterms:created xsi:type="dcterms:W3CDTF">2017-12-07T12:42:14Z</dcterms:created>
  <dcterms:modified xsi:type="dcterms:W3CDTF">2019-12-18T14:48:51Z</dcterms:modified>
</cp:coreProperties>
</file>