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75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33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97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0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44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82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92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62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76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5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80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E7519-93B8-4B2D-87DE-8DA3B20FE4F8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EA50F-515A-466B-A926-DE77BAB83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43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83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31520"/>
            <a:ext cx="12192000" cy="944880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«Школа дорожных наук»</a:t>
            </a:r>
            <a:endParaRPr lang="ru-RU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21480" y="1676400"/>
            <a:ext cx="7970520" cy="5181600"/>
          </a:xfrm>
        </p:spPr>
        <p:txBody>
          <a:bodyPr>
            <a:normAutofit/>
          </a:bodyPr>
          <a:lstStyle/>
          <a:p>
            <a:pPr algn="just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презентации: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у детей устойчивых знаний и умений по правилам безопасного поведения на дорогах</a:t>
            </a: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4 «Уголек»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Бердникова Е.Г.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подготовительной группы</a:t>
            </a:r>
          </a:p>
          <a:p>
            <a:endParaRPr lang="ru-RU" sz="2800" dirty="0" smtClean="0"/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28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0">
              <a:srgbClr val="C6DCF0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2698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Отгадай загадку и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выбери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правильный ответ: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Железная сова </a:t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ветке, у дороги.</a:t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 глаза разноцветных</a:t>
            </a:r>
            <a:b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Смотрят очень строго. 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картинка фонар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059" y="3016155"/>
            <a:ext cx="3234520" cy="217998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9868" y="2967705"/>
            <a:ext cx="2442113" cy="242466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жезл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8071" y="3016155"/>
            <a:ext cx="2376219" cy="237621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" name="фонарь"/>
          <p:cNvSpPr/>
          <p:nvPr/>
        </p:nvSpPr>
        <p:spPr>
          <a:xfrm>
            <a:off x="1763401" y="5610072"/>
            <a:ext cx="1705970" cy="6509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  <a:sp3d>
            <a:bevelT w="158750" h="165100"/>
            <a:bevelB w="158750" h="120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Фонарь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ветофор"/>
          <p:cNvSpPr/>
          <p:nvPr/>
        </p:nvSpPr>
        <p:spPr>
          <a:xfrm>
            <a:off x="5545639" y="5745271"/>
            <a:ext cx="1851447" cy="6509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8750" h="190500"/>
            <a:bevelB w="120650" h="177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Светофор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жезл"/>
          <p:cNvSpPr/>
          <p:nvPr/>
        </p:nvSpPr>
        <p:spPr>
          <a:xfrm>
            <a:off x="9042395" y="5745271"/>
            <a:ext cx="1705970" cy="6509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8750" h="190500"/>
            <a:bevelB w="120650" h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Жезл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3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9733" y="1"/>
            <a:ext cx="105664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Поставь сигналы светофора на свои места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259016" y="1392372"/>
            <a:ext cx="1479265" cy="4691687"/>
            <a:chOff x="1710267" y="1172188"/>
            <a:chExt cx="1354666" cy="45720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710267" y="1172188"/>
              <a:ext cx="1354666" cy="2963333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/>
            </a:p>
          </p:txBody>
        </p:sp>
        <p:cxnSp>
          <p:nvCxnSpPr>
            <p:cNvPr id="5" name="Прямая соединительная линия 4"/>
            <p:cNvCxnSpPr>
              <a:stCxn id="4" idx="2"/>
            </p:cNvCxnSpPr>
            <p:nvPr/>
          </p:nvCxnSpPr>
          <p:spPr>
            <a:xfrm>
              <a:off x="2387600" y="4135521"/>
              <a:ext cx="16933" cy="1608667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1"/>
            <p:cNvSpPr/>
            <p:nvPr/>
          </p:nvSpPr>
          <p:spPr>
            <a:xfrm>
              <a:off x="1964266" y="1238648"/>
              <a:ext cx="846667" cy="8466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" name="2"/>
            <p:cNvSpPr/>
            <p:nvPr/>
          </p:nvSpPr>
          <p:spPr>
            <a:xfrm>
              <a:off x="1930880" y="2169502"/>
              <a:ext cx="851682" cy="8610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3"/>
            <p:cNvSpPr/>
            <p:nvPr/>
          </p:nvSpPr>
          <p:spPr>
            <a:xfrm>
              <a:off x="1930399" y="3089525"/>
              <a:ext cx="846667" cy="8466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3959"/>
            <a:ext cx="2891367" cy="2554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синий">
            <a:hlinkClick r:id="" action="ppaction://hlinkshowjump?jump=nextslide"/>
          </p:cNvPr>
          <p:cNvSpPr/>
          <p:nvPr/>
        </p:nvSpPr>
        <p:spPr>
          <a:xfrm>
            <a:off x="8585198" y="2125016"/>
            <a:ext cx="897467" cy="931333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еленый"/>
          <p:cNvSpPr/>
          <p:nvPr/>
        </p:nvSpPr>
        <p:spPr>
          <a:xfrm>
            <a:off x="8585197" y="977482"/>
            <a:ext cx="897467" cy="93133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расный"/>
          <p:cNvSpPr/>
          <p:nvPr/>
        </p:nvSpPr>
        <p:spPr>
          <a:xfrm>
            <a:off x="8585198" y="3272550"/>
            <a:ext cx="897467" cy="9313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желтый"/>
          <p:cNvSpPr/>
          <p:nvPr/>
        </p:nvSpPr>
        <p:spPr>
          <a:xfrm>
            <a:off x="8585198" y="4443585"/>
            <a:ext cx="897467" cy="9313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>
            <a:hlinkClick r:id="rId3" action="ppaction://hlinksldjump"/>
          </p:cNvPr>
          <p:cNvSpPr/>
          <p:nvPr/>
        </p:nvSpPr>
        <p:spPr>
          <a:xfrm>
            <a:off x="11125200" y="5808133"/>
            <a:ext cx="812800" cy="812800"/>
          </a:xfrm>
          <a:prstGeom prst="star5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80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0.00417 L 4.58333E-6 -0.00394 C -0.00482 -0.00255 -0.02032 0.00347 -0.02618 0.00347 C -0.04623 0.00347 -0.06602 0.00162 -0.0862 0.00092 C -0.1099 -0.02315 -0.08503 0.00115 -0.10235 -0.01366 C -0.11849 -0.02732 -0.09415 -0.0088 -0.11368 -0.02338 C -0.11472 -0.0257 -0.12071 -0.03681 -0.12175 -0.04051 C -0.12266 -0.04283 -0.12279 -0.04514 -0.12344 -0.04769 C -0.12956 -0.06852 -0.12461 -0.04746 -0.12826 -0.06435 C -0.12891 -0.07338 -0.12995 -0.08195 -0.12995 -0.09121 C -0.12995 -0.1213 -0.12852 -0.12454 -0.1267 -0.14908 C -0.12657 -0.15162 -0.12513 -0.18241 -0.12344 -0.18982 C -0.12279 -0.1926 -0.12136 -0.19468 -0.12032 -0.19722 C -0.11967 -0.20301 -0.11928 -0.20834 -0.11862 -0.21412 C -0.11823 -0.21806 -0.11745 -0.22199 -0.11693 -0.22616 C -0.11641 -0.23264 -0.11576 -0.23889 -0.11537 -0.24537 C -0.11576 -0.26389 -0.11628 -0.28264 -0.11693 -0.30116 C -0.11732 -0.30533 -0.11967 -0.32662 -0.12175 -0.3301 C -0.12344 -0.33241 -0.1254 -0.33449 -0.1267 -0.33727 C -0.128 -0.33935 -0.12865 -0.34236 -0.12995 -0.34445 C -0.13125 -0.34653 -0.13334 -0.34746 -0.1349 -0.34931 C -0.13659 -0.35139 -0.13776 -0.35486 -0.13972 -0.35648 C -0.14271 -0.35903 -0.14948 -0.36135 -0.14948 -0.36111 C -0.15105 -0.36297 -0.15235 -0.36621 -0.1543 -0.36644 C -0.16628 -0.36667 -0.17813 -0.36574 -0.18985 -0.36389 C -0.19336 -0.36343 -0.19636 -0.36019 -0.19974 -0.35903 L -0.20612 -0.35648 L -0.21602 -0.34676 C -0.22071 -0.3419 -0.22175 -0.34167 -0.22566 -0.33472 C -0.22683 -0.33264 -0.22774 -0.3301 -0.22878 -0.32755 C -0.22943 -0.32431 -0.22956 -0.32084 -0.23047 -0.31783 C -0.2323 -0.31204 -0.23568 -0.30764 -0.23855 -0.30324 C -0.23907 -0.30116 -0.23894 -0.29792 -0.24024 -0.29607 C -0.24297 -0.2919 -0.24714 -0.29051 -0.25 -0.28658 C -0.25365 -0.28125 -0.25508 -0.27778 -0.25977 -0.27431 C -0.2612 -0.27315 -0.2629 -0.27269 -0.26446 -0.27199 C -0.27852 -0.2581 -0.26094 -0.27477 -0.27435 -0.26482 C -0.28685 -0.25533 -0.27175 -0.26343 -0.28399 -0.25764 C -0.31329 -0.25926 -0.31524 -0.24885 -0.32943 -0.26482 C -0.33008 -0.26551 -0.33047 -0.26644 -0.33086 -0.26713 L -0.33086 -0.2669 L -0.33086 -0.26713 L -0.33086 -0.2669 L -0.33086 -0.26713 " pathEditMode="relative" rAng="0" ptsTypes="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9" y="-1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0.0007 L 4.58333E-6 0.00093 C -0.03282 0.00648 -0.02852 0.00695 -0.07956 0.0007 C -0.08191 0.00023 -0.0836 -0.00301 -0.08568 -0.0044 C -0.0875 -0.00532 -0.0892 -0.00555 -0.09076 -0.00694 C -0.10274 -0.01643 -0.08816 -0.0081 -0.10013 -0.01435 C -0.10131 -0.01667 -0.10248 -0.01898 -0.10326 -0.02176 C -0.10678 -0.03449 -0.10586 -0.03588 -0.10808 -0.04699 C -0.10899 -0.05231 -0.10938 -0.05787 -0.11133 -0.06273 L -0.11446 -0.07037 C -0.11485 -0.07685 -0.11498 -0.0838 -0.11589 -0.09028 C -0.1168 -0.09792 -0.11901 -0.10787 -0.12071 -0.11574 C -0.12136 -0.1206 -0.12149 -0.12593 -0.12253 -0.13125 C -0.12318 -0.13565 -0.12487 -0.13935 -0.12553 -0.14375 C -0.12644 -0.14954 -0.12631 -0.15555 -0.12722 -0.16157 C -0.12787 -0.1669 -0.1293 -0.17153 -0.13021 -0.17685 C -0.13308 -0.1912 -0.12982 -0.18241 -0.13503 -0.19468 C -0.13842 -0.22199 -0.13412 -0.19352 -0.13985 -0.21713 C -0.1405 -0.22037 -0.1405 -0.22407 -0.14128 -0.22778 C -0.14206 -0.23032 -0.14349 -0.23241 -0.14441 -0.23518 C -0.15248 -0.25741 -0.1431 -0.23449 -0.15092 -0.25278 C -0.15404 -0.2743 -0.15 -0.25301 -0.1556 -0.27083 C -0.15638 -0.27315 -0.15625 -0.27616 -0.15717 -0.27801 C -0.15899 -0.28218 -0.16159 -0.28472 -0.16355 -0.28819 C -0.16472 -0.29051 -0.1655 -0.29375 -0.16654 -0.2963 C -0.16928 -0.30139 -0.17644 -0.31065 -0.1793 -0.31366 C -0.18073 -0.31505 -0.18256 -0.31505 -0.18412 -0.31597 C -0.19571 -0.32477 -0.18503 -0.31898 -0.19675 -0.32315 C -0.20261 -0.32268 -0.20821 -0.32222 -0.2142 -0.32106 C -0.21667 -0.3206 -0.2198 -0.32106 -0.22214 -0.31852 C -0.22566 -0.31412 -0.22891 -0.30393 -0.22995 -0.2963 C -0.23191 -0.28403 -0.23178 -0.27824 -0.23308 -0.26574 C -0.23347 -0.26134 -0.23386 -0.25671 -0.23464 -0.25278 C -0.23581 -0.24583 -0.2375 -0.23588 -0.24115 -0.23009 C -0.24271 -0.22731 -0.24506 -0.2243 -0.2474 -0.22222 C -0.24935 -0.2206 -0.2517 -0.2206 -0.25378 -0.21968 C -0.26224 -0.2206 -0.27071 -0.21944 -0.27917 -0.22222 C -0.28112 -0.22292 -0.28178 -0.2287 -0.28386 -0.23009 C -0.2862 -0.23194 -0.28907 -0.23171 -0.2918 -0.23241 C -0.29271 -0.23518 -0.29336 -0.23819 -0.29467 -0.24028 C -0.29597 -0.24236 -0.29805 -0.24329 -0.29961 -0.24514 C -0.30144 -0.24722 -0.30287 -0.25 -0.30443 -0.25278 C -0.30495 -0.25509 -0.3056 -0.25787 -0.30586 -0.26088 C -0.30665 -0.26574 -0.30651 -0.27106 -0.30756 -0.27593 C -0.30808 -0.27847 -0.30964 -0.28079 -0.31068 -0.28333 C -0.31407 -0.28194 -0.31849 -0.27801 -0.32175 -0.28333 C -0.32279 -0.28518 -0.32227 -0.28866 -0.32331 -0.2912 C -0.32618 -0.29722 -0.32748 -0.2963 -0.33086 -0.2963 L -0.33086 -0.29884 " pathEditMode="relative" rAng="0" ptsTypes="AAAAAA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9" y="-1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6 -0.00556 L -0.03946 -0.00556 C -0.05769 -0.01273 -0.05508 -0.01366 -0.07982 -0.00811 C -0.08151 -0.00764 -0.08243 -0.0044 -0.08399 -0.00301 C -0.08529 -0.00186 -0.08672 -0.00139 -0.08816 -0.0007 C -0.08959 0.00115 -0.09076 0.00301 -0.09232 0.00439 C -0.09362 0.00555 -0.09532 0.00532 -0.09649 0.00671 C -0.09974 0.01064 -0.10144 0.0162 -0.10339 0.02152 C -0.10391 0.02407 -0.10417 0.02662 -0.10482 0.02893 C -0.11003 0.04768 -0.1073 0.03518 -0.11172 0.04884 C -0.11276 0.05208 -0.11342 0.05555 -0.11459 0.05856 C -0.11628 0.06365 -0.12006 0.07338 -0.12006 0.07338 C -0.12474 0.10671 -0.11732 0.05532 -0.12422 0.0956 C -0.1254 0.10231 -0.12579 0.10902 -0.12709 0.11551 L -0.12982 0.13032 C -0.13034 0.13264 -0.13099 0.13518 -0.13125 0.13773 C -0.13438 0.16527 -0.13138 0.15532 -0.13672 0.1699 C -0.13763 0.17731 -0.13855 0.18472 -0.13959 0.19213 C -0.13985 0.19444 -0.1405 0.19699 -0.14089 0.19953 C -0.14193 0.20602 -0.14284 0.2125 -0.14375 0.21921 C -0.14415 0.22245 -0.1448 0.22569 -0.14506 0.22916 C -0.1461 0.23981 -0.14701 0.25046 -0.14792 0.26111 C -0.14844 0.26736 -0.14987 0.2912 -0.15066 0.29814 C -0.15092 0.30069 -0.1517 0.30301 -0.15209 0.30555 C -0.15261 0.30972 -0.15287 0.31389 -0.15339 0.31805 C -0.15378 0.32037 -0.15443 0.32291 -0.15482 0.32546 C -0.15534 0.32939 -0.15573 0.33356 -0.15625 0.33773 C -0.15743 0.34699 -0.15743 0.34676 -0.15899 0.35509 C -0.15951 0.3706 -0.15964 0.38634 -0.16042 0.40185 C -0.16055 0.40439 -0.16133 0.40671 -0.16172 0.40926 C -0.16224 0.4125 -0.16276 0.41597 -0.16316 0.41921 C -0.16329 0.4206 -0.1642 0.44514 -0.16589 0.45139 C -0.16706 0.45509 -0.17214 0.46574 -0.17422 0.46852 C -0.17592 0.4706 -0.178 0.47176 -0.17982 0.47361 C -0.18724 0.47268 -0.19662 0.48009 -0.20209 0.47106 C -0.20717 0.4625 -0.20274 0.44629 -0.20352 0.43402 C -0.20365 0.42986 -0.20443 0.42569 -0.20482 0.42176 C -0.20534 0.41597 -0.20586 0.41018 -0.20625 0.40439 C -0.20678 0.39745 -0.20691 0.38495 -0.20899 0.37731 C -0.20977 0.37453 -0.21094 0.37245 -0.21185 0.3699 C -0.21185 0.36967 -0.2168 0.35023 -0.21875 0.34768 C -0.21993 0.34606 -0.22149 0.34583 -0.22292 0.34514 C -0.22435 0.34583 -0.22566 0.34768 -0.22709 0.34768 C -0.25625 0.34768 -0.25144 0.34814 -0.27149 0.34027 C -0.27891 0.34097 -0.28633 0.34143 -0.29375 0.34259 C -0.29662 0.34305 -0.29935 0.34467 -0.30209 0.34514 C -0.30808 0.34629 -0.3142 0.34676 -0.32019 0.34768 C -0.32943 0.35092 -0.32474 0.35 -0.33399 0.35 L -0.33399 0.34768 " pathEditMode="relative" ptsTypes="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612">
              <a:srgbClr val="C6DCF0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67" y="330200"/>
            <a:ext cx="3015489" cy="301548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231467" y="965200"/>
            <a:ext cx="36914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Неправильно! </a:t>
            </a:r>
          </a:p>
          <a:p>
            <a:pPr algn="ctr"/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Подумай!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лево 16">
            <a:hlinkClick r:id="" action="ppaction://hlinkshowjump?jump=previousslide"/>
          </p:cNvPr>
          <p:cNvSpPr/>
          <p:nvPr/>
        </p:nvSpPr>
        <p:spPr>
          <a:xfrm>
            <a:off x="4165600" y="3928533"/>
            <a:ext cx="2946400" cy="1490134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 w="209550"/>
            <a:bevelB w="120650" h="165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5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113" y="524933"/>
            <a:ext cx="4656666" cy="3285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723468" y="3318933"/>
            <a:ext cx="5587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</a:t>
            </a:r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88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62</Words>
  <Application>Microsoft Office PowerPoint</Application>
  <PresentationFormat>Произвольный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«Школа дорожных наук»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</dc:creator>
  <cp:lastModifiedBy>Елена</cp:lastModifiedBy>
  <cp:revision>48</cp:revision>
  <dcterms:created xsi:type="dcterms:W3CDTF">2017-02-16T10:16:00Z</dcterms:created>
  <dcterms:modified xsi:type="dcterms:W3CDTF">2019-11-09T14:37:19Z</dcterms:modified>
</cp:coreProperties>
</file>