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4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30T16:23:36.765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974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3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t>13.01.2020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t>13.01.2020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tionline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обучающихся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46" cy="2500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:\загрузки с Интернета\13_ps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071546"/>
            <a:ext cx="6643702" cy="50006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Ссылка на источник: </a:t>
            </a:r>
            <a:r>
              <a:rPr lang="ru-RU" sz="1800" u="sng" dirty="0" smtClean="0">
                <a:latin typeface="Arial" pitchFamily="34" charset="0"/>
                <a:cs typeface="Arial" pitchFamily="34" charset="0"/>
                <a:hlinkClick r:id="rId3"/>
              </a:rPr>
              <a:t>http://detionline.com/</a:t>
            </a:r>
            <a:endParaRPr lang="ru-RU" sz="18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82</Words>
  <Application>Microsoft Office PowerPoint</Application>
  <PresentationFormat>Экран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FuckYouBill</dc:creator>
  <cp:lastModifiedBy>Каб 20а</cp:lastModifiedBy>
  <cp:revision>13</cp:revision>
  <dcterms:created xsi:type="dcterms:W3CDTF">2012-10-30T12:04:25Z</dcterms:created>
  <dcterms:modified xsi:type="dcterms:W3CDTF">2020-01-13T07:13:15Z</dcterms:modified>
</cp:coreProperties>
</file>