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2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16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6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5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5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0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9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641E-29DA-4A91-858D-3EB6BA6EB8FE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AFC32A-A3FB-415D-8775-4F80D1F7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22218"/>
            <a:ext cx="7766936" cy="3782291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Формирование стремления к самостоятельности и самообслуживанию у детей раннего возраста.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191491"/>
            <a:ext cx="7766936" cy="39562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82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498765"/>
            <a:ext cx="847898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Навыки приёма пищи: </a:t>
            </a:r>
          </a:p>
          <a:p>
            <a:endParaRPr lang="ru-RU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Умница Катенька, ешь кашку </a:t>
            </a:r>
            <a:r>
              <a:rPr lang="ru-RU" b="0" i="0" dirty="0" err="1" smtClean="0">
                <a:solidFill>
                  <a:srgbClr val="383838"/>
                </a:solidFill>
                <a:effectLst/>
                <a:latin typeface="Open Sans"/>
              </a:rPr>
              <a:t>сладеньку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, вкусную, пушистую, сладкую, душистую.</a:t>
            </a: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2050" name="Picture 2" descr="C:\Users\user\Desktop\фото от Вики\20191114_152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779156"/>
            <a:ext cx="315883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от Вики\20191114_152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4315347"/>
            <a:ext cx="3056556" cy="22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фото от Вики\IMG_20191212_113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19" y="2325217"/>
            <a:ext cx="2526827" cy="28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от Вики\IMG_20191212_113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31" y="2582893"/>
            <a:ext cx="2591806" cy="346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8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318655"/>
            <a:ext cx="824345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Навыки одевания и раздевания: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На мою малышку Наденем мы штанишки. Повторяй за мной слова:  ножка – раз, и ножка – два! 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 Мы пойдем гулять.  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Будем с детками играть.</a:t>
            </a: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</p:txBody>
      </p:sp>
      <p:pic>
        <p:nvPicPr>
          <p:cNvPr id="1026" name="Picture 2" descr="C:\Users\user\Desktop\фото от Вики\IMG_20191209_145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3620885"/>
            <a:ext cx="2026586" cy="27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т Вики\IMG_20191209_145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46" y="3953397"/>
            <a:ext cx="1950273" cy="27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 от Вики\IMG_20191212_095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40" y="1586347"/>
            <a:ext cx="2120873" cy="28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от Вики\IMG_20191212_095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63" y="1648691"/>
            <a:ext cx="2393952" cy="32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9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526473"/>
            <a:ext cx="79702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Open Sans"/>
              </a:rPr>
              <a:t>Закрепление навыков самообслуживания в игре.</a:t>
            </a: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3074" name="Picture 2" descr="C:\Users\user\Desktop\фото от Вики\20191209_085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5" y="928922"/>
            <a:ext cx="3402941" cy="25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от Вики\20191209_085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941746"/>
            <a:ext cx="3490003" cy="26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от Вики\20191209_085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8" y="3678555"/>
            <a:ext cx="3596904" cy="26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 от Вики\20191209_091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6" y="3658030"/>
            <a:ext cx="3651638" cy="27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5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82" y="720436"/>
            <a:ext cx="8132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Самообслуживание является основным видом труда маленького ребёнка. Приучение детей самим одеваться, умываться, есть формирует у них самостоятельность, меньшую зависимость от взрослого, уверенность в своих силах, желание и умение преодолевать препятствия.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7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900545"/>
            <a:ext cx="60144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8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</a:t>
            </a:r>
            <a:r>
              <a:rPr lang="ru-RU" sz="8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внимание</a:t>
            </a:r>
            <a:r>
              <a:rPr lang="ru-RU" sz="8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        </a:t>
            </a:r>
          </a:p>
          <a:p>
            <a:endParaRPr lang="ru-RU" sz="7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7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89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3465175" cy="1108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60218"/>
            <a:ext cx="8664402" cy="568114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Courier New" panose="02070309020205020404" pitchFamily="49" charset="0"/>
              </a:rPr>
              <a:t>Ранний возраст является сложным для ребёнка и очень насыщенным. У маленького человечка появляется </a:t>
            </a:r>
            <a:r>
              <a:rPr lang="ru-RU" sz="2000" b="1" i="1" dirty="0" smtClean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Courier New" panose="02070309020205020404" pitchFamily="49" charset="0"/>
              </a:rPr>
              <a:t>стремление </a:t>
            </a: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Courier New" panose="02070309020205020404" pitchFamily="49" charset="0"/>
              </a:rPr>
              <a:t>к самостоятельности. И если его в этот момент не поддержать, не дать или не закрепить определённые навыки самообслуживания, то впоследствии ребёнок не приобретёт такие качества как трудолюбие и аккуратность, бережное отношение к вещам. Самообслуживание играет определённую роль в развитии ребёнка. Именно с раннего возраста начинают формироваться такие черты характера, как воля, уверенность в себе, желание добиться успеха, стремление к цели, активность и упорство в её достижении. А происходит это именно с привития навыков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24972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917" y="1177636"/>
            <a:ext cx="87018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Самообслуживание </a:t>
            </a: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– это основа освоения ребёнком культурно-гигиенических навыков: навыков приёма пищи, раздевания и одевания, умывания и мытья рук.</a:t>
            </a:r>
          </a:p>
        </p:txBody>
      </p:sp>
    </p:spTree>
    <p:extLst>
      <p:ext uri="{BB962C8B-B14F-4D97-AF65-F5344CB8AC3E}">
        <p14:creationId xmlns:p14="http://schemas.microsoft.com/office/powerpoint/2010/main" val="283649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182" y="1011382"/>
            <a:ext cx="78278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Базовые навыки самообслуживания</a:t>
            </a:r>
          </a:p>
          <a:p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Навыки опрятности: </a:t>
            </a:r>
          </a:p>
          <a:p>
            <a:endParaRPr lang="ru-RU" sz="28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При небольшой помощи взрослых пользоваться: − носовым платком; − полотенцем; − горшком; − расчёской; − салфеткой. </a:t>
            </a:r>
          </a:p>
          <a:p>
            <a:pPr marL="514350" indent="-514350">
              <a:buAutoNum type="arabicPeriod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Замечать непорядок в одежде, устранять его при помощи взрослых.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854" y="1260764"/>
            <a:ext cx="7620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Навыки приёма пищи: </a:t>
            </a:r>
          </a:p>
          <a:p>
            <a:endParaRPr lang="ru-RU" sz="3200" b="0" i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Жевать с закрытым ртом. </a:t>
            </a:r>
          </a:p>
          <a:p>
            <a:endParaRPr lang="ru-RU" sz="24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2. Пользоваться ложкой (умение держать ложку, набрать в неё еду, поднести ко рту). </a:t>
            </a:r>
          </a:p>
          <a:p>
            <a:endParaRPr lang="ru-RU" sz="24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3. Пить из чашки, держа её двумя руками. </a:t>
            </a:r>
          </a:p>
          <a:p>
            <a:endParaRPr lang="ru-RU" sz="24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4. Брать самостоятельно, откусывать кусочки хлеба.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9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218" y="1302327"/>
            <a:ext cx="72597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Навыки одевания и раздевания: </a:t>
            </a:r>
          </a:p>
          <a:p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Умение одевать (снимать) различные предметы одежды в определённой последовательности при небольшой помощи взрослых.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2. Застёгивание пуговиц, завязывание поясков, бантов на одежде при небольшой помощи взрослых.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2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873" y="1274618"/>
            <a:ext cx="770312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Формирование навыков самообслуживания в ДОУ осуществляется в двух формах:</a:t>
            </a:r>
          </a:p>
          <a:p>
            <a:endParaRPr lang="ru-RU" dirty="0">
              <a:solidFill>
                <a:srgbClr val="383838"/>
              </a:solidFill>
              <a:latin typeface="Arial Black" panose="020B0A04020102020204" pitchFamily="34" charset="0"/>
            </a:endParaRP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индивидуальной (отрабатываются отдельные операции); </a:t>
            </a: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групповой (создаются объективные условия необходимости реализации данного навыка: поведение ребёнка подчиняется общему для всей группы детей правилу; при этом работает механизм подражания).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5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443345"/>
            <a:ext cx="8340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Методы формирования навыков самообслуживания</a:t>
            </a:r>
          </a:p>
          <a:p>
            <a:endParaRPr lang="ru-RU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 группа методов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Обеспечить создание у детей практического опыта общественного поведения − Показ действия.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Пример взрослого или других детей (деятельность подражания).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Метод приучения (систематические упражнения).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Целенаправленное наблюдение (питает детский опыт, исподволь формирует отношение к наблюдаемому и положительно влияет на формирование навыка).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Метод игры (даёт возможность самостоятельно, свободно использовать полученные знания, навыки в процессе игры с куклой – одеть куклу, умыть и т.д.) </a:t>
            </a:r>
          </a:p>
          <a:p>
            <a:endParaRPr lang="ru-RU" sz="16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II группа методов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Формирование эмоционального отношения к процессу самообслуживания − Использование литературных произведений, малых форм фольклорного жанра: песенок, </a:t>
            </a:r>
            <a:r>
              <a:rPr lang="ru-RU" sz="1600" b="0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потешек</a:t>
            </a:r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− Рассматривание иллюстраций, картин (« Дети моют руки», « Дети обедают» и т.д.). − Вопросы к детям, побуждающие к решению проблемы («Кукла Катя испачкалась, что делать?»)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9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9" y="277091"/>
            <a:ext cx="85898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Навыки опрятности:</a:t>
            </a:r>
          </a:p>
          <a:p>
            <a:pPr algn="ctr"/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Моем глазки, моем щёчки Моем уши и ладошки!</a:t>
            </a: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1026" name="Picture 2" descr="C:\Users\user\Desktop\фото от Вики\20191209_092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1468580"/>
            <a:ext cx="2616456" cy="18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т Вики\20191209_092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6" y="1694376"/>
            <a:ext cx="3391727" cy="2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фото от Вики\IMG_20191212_094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36" y="1610686"/>
            <a:ext cx="2932383" cy="31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от Вики\IMG_20191212_094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9" y="3614216"/>
            <a:ext cx="2131235" cy="28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571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542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Формирование стремления к самостоятельности и самообслуживанию у детей раннего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стремления к самостоятельности и самообслуживанию у детей раннего возраста. </dc:title>
  <dc:creator>Packard bell</dc:creator>
  <cp:lastModifiedBy>user</cp:lastModifiedBy>
  <cp:revision>19</cp:revision>
  <dcterms:created xsi:type="dcterms:W3CDTF">2019-12-08T09:23:37Z</dcterms:created>
  <dcterms:modified xsi:type="dcterms:W3CDTF">2019-12-12T09:20:25Z</dcterms:modified>
</cp:coreProperties>
</file>