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4" r:id="rId3"/>
    <p:sldId id="257" r:id="rId4"/>
    <p:sldId id="276" r:id="rId5"/>
    <p:sldId id="258" r:id="rId6"/>
    <p:sldId id="279" r:id="rId7"/>
    <p:sldId id="262" r:id="rId8"/>
    <p:sldId id="277" r:id="rId9"/>
    <p:sldId id="263" r:id="rId10"/>
    <p:sldId id="280" r:id="rId11"/>
    <p:sldId id="269" r:id="rId12"/>
    <p:sldId id="273" r:id="rId13"/>
    <p:sldId id="265" r:id="rId14"/>
    <p:sldId id="283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69" d="100"/>
          <a:sy n="69" d="100"/>
        </p:scale>
        <p:origin x="144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E4327-0820-4D83-9CD0-4F92D90F1F01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8ADF7-11A1-4BAF-9C92-3D5DD891C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7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8ADF7-11A1-4BAF-9C92-3D5DD891C8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26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12511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Зимние виды спорта</a:t>
            </a:r>
            <a:endParaRPr lang="ru-RU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F:\спорт\спорт зима\спорт зима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2"/>
          <a:stretch/>
        </p:blipFill>
        <p:spPr bwMode="auto">
          <a:xfrm>
            <a:off x="1331640" y="1700808"/>
            <a:ext cx="6119438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283968" y="56612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8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О каком виде спорта идёт речь?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3960440" cy="3312368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Спортивная игра, заключающаяся в противоборстве двух команд, которые стремятся забросить шайбу наибольшее количество раз в ворота </a:t>
            </a:r>
            <a:r>
              <a:rPr lang="ru-RU" sz="2400" dirty="0" smtClean="0"/>
              <a:t>соперника.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60032" y="1484784"/>
            <a:ext cx="3528392" cy="1584176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Во дворе с утра игра, Разыгралась детвора. Крики: «шайбу!», «мимо!», «бей!» - Значит там игра – …. хоккей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284984"/>
            <a:ext cx="3744416" cy="255454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Десять шустрых игроков</a:t>
            </a:r>
          </a:p>
          <a:p>
            <a:r>
              <a:rPr lang="ru-RU" sz="2000" dirty="0"/>
              <a:t>Кругляшку гоняют.</a:t>
            </a:r>
          </a:p>
          <a:p>
            <a:r>
              <a:rPr lang="ru-RU" sz="2000" dirty="0"/>
              <a:t>Двое юрких пареньков</a:t>
            </a:r>
          </a:p>
          <a:p>
            <a:r>
              <a:rPr lang="ru-RU" sz="2000" dirty="0"/>
              <a:t>Кругляшку хватают.</a:t>
            </a:r>
          </a:p>
          <a:p>
            <a:r>
              <a:rPr lang="ru-RU" sz="2000" dirty="0"/>
              <a:t>Палки длинные в руках.</a:t>
            </a:r>
          </a:p>
          <a:p>
            <a:r>
              <a:rPr lang="ru-RU" sz="2000" dirty="0"/>
              <a:t>Все мальчишки на коньках.</a:t>
            </a:r>
          </a:p>
          <a:p>
            <a:r>
              <a:rPr lang="ru-RU" sz="2000" dirty="0"/>
              <a:t>Ты ответь мне поскорей!</a:t>
            </a:r>
          </a:p>
          <a:p>
            <a:r>
              <a:rPr lang="ru-RU" sz="2000" dirty="0"/>
              <a:t>Что же за игра? -</a:t>
            </a:r>
          </a:p>
        </p:txBody>
      </p:sp>
    </p:spTree>
    <p:extLst>
      <p:ext uri="{BB962C8B-B14F-4D97-AF65-F5344CB8AC3E}">
        <p14:creationId xmlns:p14="http://schemas.microsoft.com/office/powerpoint/2010/main" val="26664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050904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Хоккей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14338" name="Picture 2" descr="C:\Users\aleksey\Downloads\хоккей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268382" cy="55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Владелец\Pictures\зимние виды спорта\хоккей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3" t="53162" b="29976"/>
          <a:stretch/>
        </p:blipFill>
        <p:spPr bwMode="auto">
          <a:xfrm>
            <a:off x="323528" y="476672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72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О каком виде спорта идёт речь?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3672408" cy="2664296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Зимний олимпийский вид спорта, представляющий собой скоростной спуск с гор по специально оборудованным ледовым трассам на управляемых санях — бобах.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8024" y="1628800"/>
            <a:ext cx="3816424" cy="3762752"/>
          </a:xfrm>
          <a:ln>
            <a:solidFill>
              <a:srgbClr val="00B05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Боб </a:t>
            </a:r>
            <a:r>
              <a:rPr lang="ru-RU" sz="2400" dirty="0"/>
              <a:t>растёт на огороде,</a:t>
            </a:r>
          </a:p>
          <a:p>
            <a:pPr marL="0" indent="0">
              <a:buNone/>
            </a:pPr>
            <a:r>
              <a:rPr lang="ru-RU" sz="2400" dirty="0" smtClean="0"/>
              <a:t>С </a:t>
            </a:r>
            <a:r>
              <a:rPr lang="ru-RU" sz="2400" dirty="0"/>
              <a:t>этим все согласны.</a:t>
            </a:r>
          </a:p>
          <a:p>
            <a:pPr marL="0" indent="0">
              <a:buNone/>
            </a:pPr>
            <a:r>
              <a:rPr lang="ru-RU" sz="2400" dirty="0"/>
              <a:t>Но другой есть боб удобный,</a:t>
            </a:r>
          </a:p>
          <a:p>
            <a:pPr marL="0" indent="0">
              <a:buNone/>
            </a:pPr>
            <a:r>
              <a:rPr lang="ru-RU" sz="2400" dirty="0"/>
              <a:t>Он большой, но не съедобный.</a:t>
            </a:r>
          </a:p>
          <a:p>
            <a:pPr marL="0" indent="0">
              <a:buNone/>
            </a:pPr>
            <a:r>
              <a:rPr lang="ru-RU" sz="2400" dirty="0"/>
              <a:t>Сядем мы в него – и в путь,</a:t>
            </a:r>
          </a:p>
          <a:p>
            <a:pPr marL="0" indent="0">
              <a:buNone/>
            </a:pPr>
            <a:r>
              <a:rPr lang="ru-RU" sz="2400" dirty="0"/>
              <a:t>Никуда здесь не свернуть.</a:t>
            </a:r>
          </a:p>
          <a:p>
            <a:pPr marL="0" indent="0">
              <a:buNone/>
            </a:pPr>
            <a:r>
              <a:rPr lang="ru-RU" sz="2400" dirty="0"/>
              <a:t>Мчимся, мчимся всё быстрей,</a:t>
            </a:r>
          </a:p>
          <a:p>
            <a:pPr marL="0" indent="0">
              <a:buNone/>
            </a:pPr>
            <a:r>
              <a:rPr lang="ru-RU" sz="2400" dirty="0"/>
              <a:t>Этот спорт зовём ?</a:t>
            </a:r>
            <a:r>
              <a:rPr lang="ru-RU" sz="2400" dirty="0" smtClean="0"/>
              <a:t>..</a:t>
            </a:r>
          </a:p>
          <a:p>
            <a:pPr marL="0" indent="0">
              <a:buNone/>
            </a:pPr>
            <a:r>
              <a:rPr lang="ru-RU" sz="2400" dirty="0" smtClean="0"/>
              <a:t>(</a:t>
            </a:r>
            <a:r>
              <a:rPr lang="ru-RU" sz="2400" dirty="0"/>
              <a:t>бобслей)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0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688632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Бобслей</a:t>
            </a:r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10242" name="Picture 2" descr="C:\Users\aleksey\Downloads\бобслей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02749" cy="560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Владелец\Pictures\зимние виды спорта\бобслей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52945" r="73010" b="29749"/>
          <a:stretch/>
        </p:blipFill>
        <p:spPr bwMode="auto">
          <a:xfrm>
            <a:off x="7524328" y="188640"/>
            <a:ext cx="1456432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18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О каком виде спорта идёт речь?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132856"/>
            <a:ext cx="3816424" cy="3456384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Это спортивная игра на ледяной площадке со специальной разметкой. В ней участвуют две команды,  которые по очереди пускают по льду снаряды «камни» по направлению к мишени, размеченной на льду.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1196752"/>
            <a:ext cx="3312368" cy="5112568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В спорте есть игра такая,</a:t>
            </a:r>
          </a:p>
          <a:p>
            <a:pPr marL="0" indent="0">
              <a:buNone/>
            </a:pPr>
            <a:r>
              <a:rPr lang="ru-RU" sz="1800" dirty="0"/>
              <a:t>если кто ее не знает.</a:t>
            </a:r>
          </a:p>
          <a:p>
            <a:pPr marL="0" indent="0">
              <a:buNone/>
            </a:pPr>
            <a:r>
              <a:rPr lang="ru-RU" sz="1800" dirty="0"/>
              <a:t>Объясняем по порядку:</a:t>
            </a:r>
          </a:p>
          <a:p>
            <a:pPr marL="0" indent="0">
              <a:buNone/>
            </a:pPr>
            <a:r>
              <a:rPr lang="ru-RU" sz="1800" dirty="0"/>
              <a:t>Надо выйти на площадку,</a:t>
            </a:r>
          </a:p>
          <a:p>
            <a:pPr marL="0" indent="0">
              <a:buNone/>
            </a:pPr>
            <a:r>
              <a:rPr lang="ru-RU" sz="1800" dirty="0"/>
              <a:t>Камень и метёлку взять –</a:t>
            </a:r>
          </a:p>
          <a:p>
            <a:pPr marL="0" indent="0">
              <a:buNone/>
            </a:pPr>
            <a:r>
              <a:rPr lang="ru-RU" sz="1800" dirty="0"/>
              <a:t>Игру можно начинать.</a:t>
            </a:r>
          </a:p>
          <a:p>
            <a:pPr marL="0" indent="0">
              <a:buNone/>
            </a:pPr>
            <a:r>
              <a:rPr lang="ru-RU" sz="1800" dirty="0"/>
              <a:t>Каждый здесь игрок – силач,</a:t>
            </a:r>
          </a:p>
          <a:p>
            <a:pPr marL="0" indent="0">
              <a:buNone/>
            </a:pPr>
            <a:r>
              <a:rPr lang="ru-RU" sz="1800" dirty="0"/>
              <a:t>Ведь булыжник, а не мяч</a:t>
            </a:r>
          </a:p>
          <a:p>
            <a:pPr marL="0" indent="0">
              <a:buNone/>
            </a:pPr>
            <a:r>
              <a:rPr lang="ru-RU" sz="1800" dirty="0"/>
              <a:t>Нужно бросить без ошибки.</a:t>
            </a:r>
          </a:p>
          <a:p>
            <a:pPr marL="0" indent="0">
              <a:buNone/>
            </a:pPr>
            <a:r>
              <a:rPr lang="ru-RU" sz="1800" dirty="0"/>
              <a:t>Тут игра не любит хлипких.</a:t>
            </a:r>
          </a:p>
          <a:p>
            <a:pPr marL="0" indent="0">
              <a:buNone/>
            </a:pPr>
            <a:r>
              <a:rPr lang="ru-RU" sz="1800" dirty="0"/>
              <a:t>Вот бросок, ещё бросок,</a:t>
            </a:r>
          </a:p>
          <a:p>
            <a:pPr marL="0" indent="0">
              <a:buNone/>
            </a:pPr>
            <a:r>
              <a:rPr lang="ru-RU" sz="1800" dirty="0"/>
              <a:t>Но зовёт уже свисток.</a:t>
            </a:r>
          </a:p>
          <a:p>
            <a:pPr marL="0" indent="0">
              <a:buNone/>
            </a:pPr>
            <a:r>
              <a:rPr lang="ru-RU" sz="1800" dirty="0"/>
              <a:t>Пусть не все очки собрали- </a:t>
            </a:r>
          </a:p>
          <a:p>
            <a:pPr marL="0" indent="0">
              <a:buNone/>
            </a:pPr>
            <a:r>
              <a:rPr lang="ru-RU" sz="1800" dirty="0"/>
              <a:t>Во что славно поиграли?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263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4762872" cy="7780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Кёрлинг</a:t>
            </a:r>
            <a:endParaRPr lang="ru-RU" sz="28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13314" name="Picture 2" descr="C:\Users\aleksey\Downloads\керлинг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48" y="908720"/>
            <a:ext cx="741226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Владелец\Pictures\зимние виды спорта\кёрлинг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7" t="52790" r="748" b="30043"/>
          <a:stretch/>
        </p:blipFill>
        <p:spPr bwMode="auto">
          <a:xfrm>
            <a:off x="323528" y="188640"/>
            <a:ext cx="1296144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09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О каком виде спорта идёт речь?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3888432" cy="3672408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Гонки </a:t>
            </a:r>
            <a:r>
              <a:rPr lang="ru-RU" sz="2800" dirty="0"/>
              <a:t>на лыжах на определённую дистанцию по специально подготовленной трассе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72000" y="2060848"/>
            <a:ext cx="4104456" cy="2736304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/>
              <a:t>Спорт на свете есть такой, </a:t>
            </a:r>
            <a:br>
              <a:rPr lang="ru-RU" sz="2600" dirty="0"/>
            </a:br>
            <a:r>
              <a:rPr lang="ru-RU" sz="2600" dirty="0"/>
              <a:t>Популярен он зимой. </a:t>
            </a:r>
            <a:br>
              <a:rPr lang="ru-RU" sz="2600" dirty="0"/>
            </a:br>
            <a:r>
              <a:rPr lang="ru-RU" sz="2600" dirty="0"/>
              <a:t>На полозьях ты бежишь, </a:t>
            </a:r>
            <a:br>
              <a:rPr lang="ru-RU" sz="2600" dirty="0"/>
            </a:br>
            <a:r>
              <a:rPr lang="ru-RU" sz="2600" dirty="0"/>
              <a:t>За соперником спешишь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76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4248472" cy="6340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Лыжные гонки</a:t>
            </a:r>
            <a:endParaRPr lang="ru-RU" sz="28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aleksey\Downloads\лыжные гонки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11445" cy="495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Владелец\Pictures\зимние виды спорта\лыжные гонки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6" t="52998" r="1942" b="29818"/>
          <a:stretch/>
        </p:blipFill>
        <p:spPr bwMode="auto">
          <a:xfrm>
            <a:off x="467544" y="476672"/>
            <a:ext cx="1584176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56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О каком виде спорта идёт речь?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44824"/>
            <a:ext cx="3346704" cy="347472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Зимний олимпийский вид спорта, сочетающий лыжную гонку со стрельбой из </a:t>
            </a:r>
            <a:r>
              <a:rPr lang="ru-RU" sz="2400" dirty="0" smtClean="0"/>
              <a:t>винтовки…</a:t>
            </a:r>
            <a:r>
              <a:rPr lang="ru-RU" sz="2400" dirty="0"/>
              <a:t>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1700808"/>
            <a:ext cx="3528392" cy="3888432"/>
          </a:xfrm>
          <a:ln>
            <a:solidFill>
              <a:srgbClr val="00B05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 </a:t>
            </a:r>
            <a:r>
              <a:rPr lang="ru-RU" dirty="0"/>
              <a:t>Долго ходом шли коньковым </a:t>
            </a:r>
            <a:endParaRPr lang="ru-RU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Друг </a:t>
            </a:r>
            <a:r>
              <a:rPr lang="ru-RU" dirty="0"/>
              <a:t>за дружкою втроем, Было очень нелегко им Забираться на подъем. Вдруг отточенным движеньем </a:t>
            </a:r>
            <a:endParaRPr lang="ru-RU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Хвать </a:t>
            </a:r>
            <a:r>
              <a:rPr lang="ru-RU" dirty="0"/>
              <a:t>винтовки – и стрелять! </a:t>
            </a:r>
            <a:endParaRPr lang="ru-RU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Бьют </a:t>
            </a:r>
            <a:r>
              <a:rPr lang="ru-RU" dirty="0"/>
              <a:t>прицельно по мишеням,– </a:t>
            </a:r>
            <a:endParaRPr lang="ru-RU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Раз</a:t>
            </a:r>
            <a:r>
              <a:rPr lang="ru-RU" dirty="0"/>
              <a:t>, другой, четыре, пять. И помчались под уклон. </a:t>
            </a:r>
            <a:endParaRPr lang="ru-RU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Что </a:t>
            </a:r>
            <a:r>
              <a:rPr lang="ru-RU" dirty="0"/>
              <a:t>же это?</a:t>
            </a:r>
          </a:p>
        </p:txBody>
      </p:sp>
    </p:spTree>
    <p:extLst>
      <p:ext uri="{BB962C8B-B14F-4D97-AF65-F5344CB8AC3E}">
        <p14:creationId xmlns:p14="http://schemas.microsoft.com/office/powerpoint/2010/main" val="32440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331222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Биатлон</a:t>
            </a:r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Users\aleksey\Downloads\биатлон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940152" y="1484784"/>
            <a:ext cx="288032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eksey\Downloads\биа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8" y="2184617"/>
            <a:ext cx="5398309" cy="336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Владелец\Pictures\зимние виды спорта\биатлон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52945" r="73602" b="29393"/>
          <a:stretch/>
        </p:blipFill>
        <p:spPr bwMode="auto">
          <a:xfrm>
            <a:off x="518917" y="252144"/>
            <a:ext cx="1656184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33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О каком виде спорта идёт речь?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772816"/>
            <a:ext cx="3346704" cy="347472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Зимний вид спорта, в котором спортсмены перемещаются на коньках по льду с выполнением дополнительных элементов, чаще всего под музыку.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1844824"/>
            <a:ext cx="3346704" cy="3474720"/>
          </a:xfrm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На льду танцует фигурист, Кружится, как осенний лист. Он исполняет пируэт, Потом двойной тулуп… Ах, нет! Не в шубе он, легко одет. И вот на льду теперь дуэт. Эх, хорошо катаются! Зал затаил дыхание. Вид спорта называется…. </a:t>
            </a:r>
          </a:p>
        </p:txBody>
      </p:sp>
    </p:spTree>
    <p:extLst>
      <p:ext uri="{BB962C8B-B14F-4D97-AF65-F5344CB8AC3E}">
        <p14:creationId xmlns:p14="http://schemas.microsoft.com/office/powerpoint/2010/main" val="9094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11144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Фигурное катание</a:t>
            </a:r>
            <a:endParaRPr lang="ru-RU" sz="28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7170" name="Picture 2" descr="C:\Users\aleksey\Downloads\фигурное катание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"/>
          <a:stretch/>
        </p:blipFill>
        <p:spPr bwMode="auto">
          <a:xfrm>
            <a:off x="562230" y="1196752"/>
            <a:ext cx="814380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Владелец\Pictures\зимние виды спорта\парное катание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6" t="53231" r="1359" b="29832"/>
          <a:stretch/>
        </p:blipFill>
        <p:spPr bwMode="auto">
          <a:xfrm>
            <a:off x="539552" y="548680"/>
            <a:ext cx="1584176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90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О каком виде спорта идёт речь?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988840"/>
            <a:ext cx="3346704" cy="347472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Вид спорта, в котором необходимо, как можно быстрее преодолеть соревновательную дистанцию на ледовом стадионе по замкнутому кругу.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2060848"/>
            <a:ext cx="3346704" cy="347472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Кто десять километров, Качая в такт рукой, Бежит быстрее ветра Согнувшись кочергой? Конькобежный спорт На коньки спортсмен встаёт Мчится быстро он вперёд.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5516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Конькобежный спорт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8194" name="Picture 2" descr="C:\Users\aleksey\Downloads\конькобежец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4" y="1124744"/>
            <a:ext cx="814955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Владелец\Pictures\зимние виды спорта\коньки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8" t="53057" r="1286" b="30325"/>
          <a:stretch/>
        </p:blipFill>
        <p:spPr bwMode="auto">
          <a:xfrm>
            <a:off x="395536" y="620688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43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</TotalTime>
  <Words>501</Words>
  <Application>Microsoft Office PowerPoint</Application>
  <PresentationFormat>Экран (4:3)</PresentationFormat>
  <Paragraphs>64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Bookman Old Style</vt:lpstr>
      <vt:lpstr>Calibri</vt:lpstr>
      <vt:lpstr>Georgia</vt:lpstr>
      <vt:lpstr>Trebuchet MS</vt:lpstr>
      <vt:lpstr>Воздушный поток</vt:lpstr>
      <vt:lpstr>Зимние виды спорта</vt:lpstr>
      <vt:lpstr>О каком виде спорта идёт речь?</vt:lpstr>
      <vt:lpstr>Лыжные гонки</vt:lpstr>
      <vt:lpstr>О каком виде спорта идёт речь?</vt:lpstr>
      <vt:lpstr>Биатлон</vt:lpstr>
      <vt:lpstr>О каком виде спорта идёт речь?</vt:lpstr>
      <vt:lpstr>Фигурное катание</vt:lpstr>
      <vt:lpstr>О каком виде спорта идёт речь?</vt:lpstr>
      <vt:lpstr>Конькобежный спорт</vt:lpstr>
      <vt:lpstr>О каком виде спорта идёт речь?</vt:lpstr>
      <vt:lpstr>Хоккей</vt:lpstr>
      <vt:lpstr>О каком виде спорта идёт речь?</vt:lpstr>
      <vt:lpstr>Бобслей</vt:lpstr>
      <vt:lpstr>О каком виде спорта идёт речь?</vt:lpstr>
      <vt:lpstr>Кёрлинг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виды спорта</dc:title>
  <dc:creator>aleksey</dc:creator>
  <cp:lastModifiedBy>Пользователь Windows</cp:lastModifiedBy>
  <cp:revision>28</cp:revision>
  <dcterms:created xsi:type="dcterms:W3CDTF">2016-11-28T10:21:08Z</dcterms:created>
  <dcterms:modified xsi:type="dcterms:W3CDTF">2020-02-07T10:56:31Z</dcterms:modified>
</cp:coreProperties>
</file>