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6" r:id="rId4"/>
    <p:sldId id="267" r:id="rId5"/>
    <p:sldId id="259" r:id="rId6"/>
    <p:sldId id="260" r:id="rId7"/>
    <p:sldId id="261" r:id="rId8"/>
    <p:sldId id="262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к образовательной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CC00"/>
                </a:solidFill>
              </a:rPr>
              <a:t>ТЕМА: «Весна».</a:t>
            </a:r>
            <a:endParaRPr lang="ru-RU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" y="10553"/>
            <a:ext cx="9054690" cy="673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5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признаки весны картинки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6" y="0"/>
            <a:ext cx="91502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&quot;признаки весны картинки для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" y="-28275"/>
            <a:ext cx="9192311" cy="68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07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0"/>
            <a:ext cx="48421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36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7" y="18758"/>
            <a:ext cx="9243615" cy="683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09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02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30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9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к образовательной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Смотров</dc:creator>
  <cp:lastModifiedBy>LenovoB590</cp:lastModifiedBy>
  <cp:revision>10</cp:revision>
  <dcterms:created xsi:type="dcterms:W3CDTF">2016-03-24T04:22:05Z</dcterms:created>
  <dcterms:modified xsi:type="dcterms:W3CDTF">2020-02-08T17:40:36Z</dcterms:modified>
</cp:coreProperties>
</file>