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80" r:id="rId3"/>
    <p:sldId id="263" r:id="rId4"/>
    <p:sldId id="257" r:id="rId5"/>
    <p:sldId id="258" r:id="rId6"/>
    <p:sldId id="259" r:id="rId7"/>
    <p:sldId id="265" r:id="rId8"/>
    <p:sldId id="266" r:id="rId9"/>
    <p:sldId id="267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82" r:id="rId19"/>
    <p:sldId id="279" r:id="rId20"/>
    <p:sldId id="261" r:id="rId21"/>
    <p:sldId id="26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2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78559-F327-4A1C-BAD7-55A10D22AFA0}" type="datetimeFigureOut">
              <a:rPr lang="ru-RU"/>
              <a:pPr>
                <a:defRPr/>
              </a:pPr>
              <a:t>04.12.2014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0325E-5C99-4466-8995-C8685F473C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9DC9-E497-4258-B594-2446B6699E18}" type="datetimeFigureOut">
              <a:rPr lang="ru-RU"/>
              <a:pPr>
                <a:defRPr/>
              </a:pPr>
              <a:t>04.12.2014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82754-AA4F-4585-A8CE-DCE8B36C4F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0FF2-CC2A-4D89-A5C6-5796C88C7E0D}" type="datetimeFigureOut">
              <a:rPr lang="ru-RU"/>
              <a:pPr>
                <a:defRPr/>
              </a:pPr>
              <a:t>04.12.2014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A515E-5431-4597-B88D-F8E6FE0308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88158-6490-474B-A71B-87C0572522FE}" type="datetimeFigureOut">
              <a:rPr lang="ru-RU"/>
              <a:pPr>
                <a:defRPr/>
              </a:pPr>
              <a:t>04.12.2014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A1D98-3833-4483-A9AD-0528942051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63613-8005-4A57-9A8D-BA7FB56F4C5A}" type="datetimeFigureOut">
              <a:rPr lang="ru-RU"/>
              <a:pPr>
                <a:defRPr/>
              </a:pPr>
              <a:t>04.12.2014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E5D8-E277-4827-B085-957DD7BF53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06643-1003-46FE-A912-914E70BE70DB}" type="datetimeFigureOut">
              <a:rPr lang="ru-RU"/>
              <a:pPr>
                <a:defRPr/>
              </a:pPr>
              <a:t>04.12.2014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75180-18B8-4308-B2DB-203C521D7C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7E9A1-50CF-4C05-9610-346056254B57}" type="datetimeFigureOut">
              <a:rPr lang="ru-RU"/>
              <a:pPr>
                <a:defRPr/>
              </a:pPr>
              <a:t>04.12.2014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17E6F-64DD-415B-BB32-DD401FC6E0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E4C2-09FE-468C-97AD-E33DB2DD6FAC}" type="datetimeFigureOut">
              <a:rPr lang="ru-RU"/>
              <a:pPr>
                <a:defRPr/>
              </a:pPr>
              <a:t>04.12.2014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7C40-68A1-4A18-8299-63BB7E644A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B6CD4-9AB9-45E4-80BE-BC4F516DB7D8}" type="datetimeFigureOut">
              <a:rPr lang="ru-RU"/>
              <a:pPr>
                <a:defRPr/>
              </a:pPr>
              <a:t>04.12.2014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81D11-4FD6-4393-A92C-22BC916E3E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A0D9D-4895-4308-A458-3C584D066965}" type="datetimeFigureOut">
              <a:rPr lang="ru-RU"/>
              <a:pPr>
                <a:defRPr/>
              </a:pPr>
              <a:t>04.12.2014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37AB0-83AA-47FE-9F49-6BC0414B09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EB307-7FF1-46A9-A6B1-682B66AF4DC4}" type="datetimeFigureOut">
              <a:rPr lang="ru-RU"/>
              <a:pPr>
                <a:defRPr/>
              </a:pPr>
              <a:t>04.12.2014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EC9F9-BCAB-4407-B2AE-07EC0629FA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BA24E8-82F0-4D32-8AB1-2F5044DC971C}" type="datetimeFigureOut">
              <a:rPr lang="ru-RU"/>
              <a:pPr>
                <a:defRPr/>
              </a:pPr>
              <a:t>04.12.2014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290256-8864-4904-911C-5FB2FDB422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0" r:id="rId2"/>
    <p:sldLayoutId id="2147483849" r:id="rId3"/>
    <p:sldLayoutId id="2147483848" r:id="rId4"/>
    <p:sldLayoutId id="2147483847" r:id="rId5"/>
    <p:sldLayoutId id="2147483846" r:id="rId6"/>
    <p:sldLayoutId id="2147483845" r:id="rId7"/>
    <p:sldLayoutId id="2147483844" r:id="rId8"/>
    <p:sldLayoutId id="2147483843" r:id="rId9"/>
    <p:sldLayoutId id="2147483842" r:id="rId10"/>
    <p:sldLayoutId id="2147483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video" Target="file:///F:\&#1052;&#1091;&#1083;&#1100;&#1090;&#1092;&#1080;&#1083;&#1100;&#1084;%20&#1086;%20&#1076;&#1077;&#1090;&#1089;&#1082;&#1086;&#1084;%20&#1091;&#1076;&#1077;&#1088;&#1078;&#1080;&#1074;&#1072;&#1102;&#1097;&#1077;&#1084;%20&#1059;&#1089;&#1090;&#1088;&#1086;&#1081;&#1089;&#1090;&#1074;&#1077;%20&#1060;&#1069;&#1057;&#1058;.mp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052513"/>
            <a:ext cx="8207375" cy="1152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Детский исследовательский проект </a:t>
            </a: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 страшны опасности в кресле безопасности»</a:t>
            </a:r>
            <a:r>
              <a:rPr lang="ru-RU" sz="6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/>
              <a:t> </a:t>
            </a:r>
            <a:r>
              <a:rPr lang="ru-RU" sz="6000" i="1" dirty="0" smtClean="0"/>
              <a:t/>
            </a:r>
            <a:br>
              <a:rPr lang="ru-RU" sz="6000" i="1" dirty="0" smtClean="0"/>
            </a:br>
            <a:endParaRPr lang="ru-RU" sz="6000" b="1" i="1" dirty="0">
              <a:solidFill>
                <a:srgbClr val="7030A0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2852738"/>
            <a:ext cx="8135938" cy="38163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  <a:r>
              <a:rPr 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Харламова И.К.</a:t>
            </a:r>
          </a:p>
          <a:p>
            <a:pPr eaLnBrk="1" hangingPunct="1">
              <a:spcBef>
                <a:spcPct val="0"/>
              </a:spcBef>
            </a:pPr>
            <a:r>
              <a:rPr lang="ru-RU" sz="2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Участник конкурса: </a:t>
            </a:r>
            <a:r>
              <a:rPr 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Марченко Эвелина</a:t>
            </a:r>
          </a:p>
          <a:p>
            <a:pPr algn="r" eaLnBrk="1" hangingPunct="1">
              <a:spcBef>
                <a:spcPct val="0"/>
              </a:spcBef>
            </a:pPr>
            <a:r>
              <a:rPr lang="ru-RU" sz="19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ct val="0"/>
              </a:spcBef>
            </a:pPr>
            <a:r>
              <a:rPr lang="ru-RU" sz="2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  Исследовательский</a:t>
            </a:r>
            <a:br>
              <a:rPr 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среднепродолжительный </a:t>
            </a:r>
            <a:br>
              <a:rPr 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Участники-помощники</a:t>
            </a:r>
            <a:r>
              <a:rPr 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  дети 6- 7 лет, родители,</a:t>
            </a:r>
          </a:p>
          <a:p>
            <a:pPr algn="r" eaLnBrk="1" hangingPunct="1">
              <a:spcBef>
                <a:spcPct val="0"/>
              </a:spcBef>
            </a:pPr>
            <a:r>
              <a:rPr 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воспитатель</a:t>
            </a:r>
            <a:endParaRPr lang="ru-RU" sz="19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sz="2400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«Детский сад комбинированного вида № 7</a:t>
            </a:r>
          </a:p>
          <a:p>
            <a:pPr eaLnBrk="1" hangingPunct="1">
              <a:spcBef>
                <a:spcPct val="0"/>
              </a:spcBef>
            </a:pPr>
            <a:r>
              <a:rPr 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 Шебекино Белгородской области»</a:t>
            </a:r>
          </a:p>
          <a:p>
            <a:pPr eaLnBrk="1" hangingPunct="1">
              <a:spcBef>
                <a:spcPct val="0"/>
              </a:spcBef>
            </a:pPr>
            <a:r>
              <a:rPr lang="ru-RU" sz="800" i="1" smtClean="0">
                <a:solidFill>
                  <a:srgbClr val="89898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1368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0825" y="2349500"/>
          <a:ext cx="8640960" cy="3456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224"/>
                <a:gridCol w="2088232"/>
                <a:gridCol w="2376264"/>
                <a:gridCol w="2160240"/>
              </a:tblGrid>
              <a:tr h="192570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семей в группе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Есть автомобили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Имеются  удерживающие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устройства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удерживающие устройства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30685">
                <a:tc>
                  <a:txBody>
                    <a:bodyPr/>
                    <a:lstStyle/>
                    <a:p>
                      <a:pPr algn="ctr"/>
                      <a:endParaRPr lang="ru-RU" sz="28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25 семей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15 семей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15 семей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idx="1"/>
          </p:nvPr>
        </p:nvSpPr>
        <p:spPr>
          <a:xfrm>
            <a:off x="250825" y="1125538"/>
            <a:ext cx="8686800" cy="57213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Мы вывели такое правило</a:t>
            </a:r>
          </a:p>
          <a:p>
            <a:pPr algn="ctr" eaLnBrk="1" hangingPunct="1">
              <a:buFont typeface="Arial" charset="0"/>
              <a:buNone/>
            </a:pPr>
            <a:r>
              <a:rPr lang="ru-RU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“Решаем проблему вместе”: </a:t>
            </a:r>
          </a:p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воспитатели, дети и родители  группы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Пирамида открытий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250825" y="1484313"/>
            <a:ext cx="8497888" cy="1439862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Все дети приносили в детский сад интересные картинки, фотографии, рисунки о детских удерживающих  устройствах, сочиняли стихи, рассказы «Если я в атокресле, то…»</a:t>
            </a:r>
          </a:p>
        </p:txBody>
      </p:sp>
      <p:pic>
        <p:nvPicPr>
          <p:cNvPr id="25603" name="Рисунок 2" descr="http://www.uraledu.ru/files/images/2_193.thumb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213100"/>
            <a:ext cx="410368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“Сундучок-помощник”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Инспектор   ДПС  пристегивал нас  в автокресле и рассказывал о  правильном поведении в автомобиле в качестве пассажира. 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844675"/>
            <a:ext cx="603408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автокресел</a:t>
            </a:r>
          </a:p>
        </p:txBody>
      </p:sp>
      <p:graphicFrame>
        <p:nvGraphicFramePr>
          <p:cNvPr id="26661" name="Group 37"/>
          <p:cNvGraphicFramePr>
            <a:graphicFrameLocks noGrp="1"/>
          </p:cNvGraphicFramePr>
          <p:nvPr>
            <p:ph idx="1"/>
          </p:nvPr>
        </p:nvGraphicFramePr>
        <p:xfrm>
          <a:off x="250825" y="1341438"/>
          <a:ext cx="8569325" cy="4583748"/>
        </p:xfrm>
        <a:graphic>
          <a:graphicData uri="http://schemas.openxmlformats.org/drawingml/2006/table">
            <a:tbl>
              <a:tblPr/>
              <a:tblGrid>
                <a:gridCol w="576263"/>
                <a:gridCol w="865187"/>
                <a:gridCol w="5327650"/>
                <a:gridCol w="1800225"/>
              </a:tblGrid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«0»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автолюлька для детей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0-9 месяцев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 до 10 кг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«0+»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автокресло-переноска для детей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0-18 месяцев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 до 13 кг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«1»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автокресло для детей от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мес. до 4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 9-18 кг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автокресло для детей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 15-25 кг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автокресло-бустер для детей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6-12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 22-36 кг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 12 лет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ребенок может ездить в  автомобиле, пристегнутый обычными штатными ремнями  безопасности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эксперимента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r>
              <a:rPr lang="ru-RU" sz="32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Изготовление  плакатов и буклетов для родителей «Чтобы избежать беды, с автокреслом ты води!». Развлечение с участием родителей «Маша и медведь едут в детский сад» 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500438"/>
            <a:ext cx="26638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500438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2"/>
          <p:cNvSpPr>
            <a:spLocks noGrp="1"/>
          </p:cNvSpPr>
          <p:nvPr>
            <p:ph idx="1"/>
          </p:nvPr>
        </p:nvSpPr>
        <p:spPr>
          <a:xfrm>
            <a:off x="250825" y="260350"/>
            <a:ext cx="8435975" cy="6408738"/>
          </a:xfrm>
        </p:spPr>
        <p:txBody>
          <a:bodyPr/>
          <a:lstStyle/>
          <a:p>
            <a:pPr marL="0" indent="0" algn="just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ТАКИМ ОБРАЗОМ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я  и мои друзья из детского сада узнали: 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1.  Историю возникновения автокресла;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2.  Детские автокресла устанавливают  для детей  весом до 36 кг, а ремни безопасности используют  для детей от 12 лет;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3. От правильного выбора детского удерживающего устройства зависит наша жизнь и здоровье; 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4. Все родители  приняли активное  участие в этом проекте.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Мультфильм о детском удерживающем Устройстве ФЭС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32815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252413" y="-190500"/>
            <a:ext cx="9720263" cy="729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0"/>
            <a:ext cx="8435975" cy="6742113"/>
          </a:xfrm>
        </p:spPr>
        <p:txBody>
          <a:bodyPr rtlCol="0">
            <a:normAutofit fontScale="4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«Пусть помнят все, и помни ты!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правила движения: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Должны быть все пристегнуты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Ремнями к их сидениям.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Обязаны родители беречь детей своих.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Купить сиденья детские. 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Возить детишек в них.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если что случится вдруг, 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Сиденье детское - наш друг»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5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76672"/>
            <a:ext cx="868510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4818" name="Picture 3" descr="C:\Users\User\AppData\Local\Microsoft\Windows\Temporary Internet Files\Content.IE5\B38FZOJ4\MP90040727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6300" y="2924175"/>
            <a:ext cx="489585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700213"/>
            <a:ext cx="7129462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507180"/>
              </p:ext>
            </p:extLst>
          </p:nvPr>
        </p:nvGraphicFramePr>
        <p:xfrm>
          <a:off x="0" y="188913"/>
          <a:ext cx="257968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Объект упаковщика для оболочки" showAsIcon="1" r:id="rId4" imgW="3517920" imgH="686880" progId="Package">
                  <p:embed/>
                </p:oleObj>
              </mc:Choice>
              <mc:Fallback>
                <p:oleObj name="Объект упаковщика для оболочки" showAsIcon="1" r:id="rId4" imgW="3517920" imgH="686880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2579688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Гипотезы: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3448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0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sz="100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10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sz="1000">
                <a:solidFill>
                  <a:srgbClr val="000000"/>
                </a:solidFill>
                <a:cs typeface="Times New Roman" pitchFamily="18" charset="0"/>
              </a:rPr>
            </a:br>
            <a:endParaRPr lang="ru-RU"/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512763" y="1371600"/>
            <a:ext cx="81184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Я думаю, что мне нужен ремень безопасности, а не автокресло;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Я  думаю, что  если  в машине  не будет автокресла, то в  случае дорожной аварии  можно получить травму;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Я думаю, что если об удерживающих средствах будут знать дети моей группы и они об этом скажут своим родителям, то  сократиться  риск  дорожно-транспортных происшествий.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113337"/>
          </a:xfrm>
        </p:spPr>
        <p:txBody>
          <a:bodyPr/>
          <a:lstStyle/>
          <a:p>
            <a:pPr algn="just" eaLnBrk="1" hangingPunct="1"/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узнать о разных видах  детских удерживающих устройств,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привлечь внимание родителей к проблеме травматизма детей-пассажиров.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 algn="just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Знакомство  с историей и функциональным значением детских удерживающих устройств в автомобиле;</a:t>
            </a:r>
          </a:p>
          <a:p>
            <a:pPr algn="just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Формирование  понимания того, что  мое здоровье и жизнь  во время поездки  зависит от того, нахожусь я в автокресле или нет;</a:t>
            </a:r>
          </a:p>
          <a:p>
            <a:pPr algn="just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Информирование родителей о том, что покупка автокресла значительно повысит уровень защищенности их ребенка при каждой поездке.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«Модель трех вопросов»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825" y="908050"/>
          <a:ext cx="8713788" cy="5577840"/>
        </p:xfrm>
        <a:graphic>
          <a:graphicData uri="http://schemas.openxmlformats.org/drawingml/2006/table">
            <a:tbl>
              <a:tblPr/>
              <a:tblGrid>
                <a:gridCol w="2665413"/>
                <a:gridCol w="2735262"/>
                <a:gridCol w="3313113"/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я знаю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хочу узнать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можно сделать, чтобы узнать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2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Если в автомобиле автокресло, то это безопасно для  меня.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Историю возникновения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автокресла.  Что будет если я буду ехать в машине без  автокресла и когда его можно заменить на другое удерживающее средство.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Спросить у родителей и воспитателя в детском саду.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2.Посмотреть в книжках.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Спросить у папы Ангелины,  он  инспектор ДПС.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Вместе с родителями поискать информацию в интернете.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Провести опыты.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692150"/>
            <a:ext cx="8785225" cy="1008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ПОДГОТОВИТЕЛЬНЫЙ  ЭТАП  ПРОЕКТА: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463" y="5157788"/>
            <a:ext cx="4124325" cy="1700212"/>
          </a:xfrm>
        </p:spPr>
        <p:txBody>
          <a:bodyPr rtlCol="0">
            <a:normAutofit fontScale="85000" lnSpcReduction="1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этой фотографии папа                                                                                              для своего сына                                                                               сконструировал кресло                                                                                                        с ремнями.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 descr="baby_bounce_pic_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852738"/>
            <a:ext cx="291623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 descr="Kiddie%20Catapult_pic_2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268413"/>
            <a:ext cx="26638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7" descr="homemade%20armchair_pic_2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773238"/>
            <a:ext cx="28813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323850" y="4365625"/>
            <a:ext cx="8496300" cy="1760538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Я узнала, что в Америке есть автомобильный музей, в котором находится стенд из  истории детских автокресел.</a:t>
            </a:r>
          </a:p>
          <a:p>
            <a:pPr algn="just" eaLnBrk="1" hangingPunct="1"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Сейчас уже детские автокресла  современные, удобные и безопасные. </a:t>
            </a:r>
          </a:p>
        </p:txBody>
      </p:sp>
      <p:pic>
        <p:nvPicPr>
          <p:cNvPr id="22531" name="Рисунок 13" descr="Petersen%20Automotive%20Museum%20-%20s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33375"/>
            <a:ext cx="64801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401</TotalTime>
  <Words>542</Words>
  <Application>Microsoft Office PowerPoint</Application>
  <PresentationFormat>Экран (4:3)</PresentationFormat>
  <Paragraphs>102</Paragraphs>
  <Slides>21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Пакет</vt:lpstr>
      <vt:lpstr>  Детский исследовательский проект   «Не страшны опасности в кресле безопасности»   </vt:lpstr>
      <vt:lpstr>Презентация PowerPoint</vt:lpstr>
      <vt:lpstr>Презентация PowerPoint</vt:lpstr>
      <vt:lpstr>Гипотезы:</vt:lpstr>
      <vt:lpstr>Цель:  узнать о разных видах  детских удерживающих устройств, привлечь внимание родителей к проблеме травматизма детей-пассажиров. </vt:lpstr>
      <vt:lpstr>Задачи:</vt:lpstr>
      <vt:lpstr>  «Модель трех вопросов» </vt:lpstr>
      <vt:lpstr>ПОДГОТОВИТЕЛЬНЫЙ  ЭТАП  ПРОЕКТА: </vt:lpstr>
      <vt:lpstr>Презентация PowerPoint</vt:lpstr>
      <vt:lpstr>ОСНОВНОЙ ЭТАП:  Результаты анкетирования </vt:lpstr>
      <vt:lpstr>Презентация PowerPoint</vt:lpstr>
      <vt:lpstr>Пирамида открытий</vt:lpstr>
      <vt:lpstr>“Сундучок-помощник”</vt:lpstr>
      <vt:lpstr>Инспектор   ДПС  пристегивал нас  в автокресле и рассказывал о  правильном поведении в автомобиле в качестве пассажира. </vt:lpstr>
      <vt:lpstr>Виды автокресел</vt:lpstr>
      <vt:lpstr>Результаты эксперимента</vt:lpstr>
      <vt:lpstr>ЗАКЛЮЧИТЕЛЬНЫЙ ЭТАП: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Удерживающие устройства для детей в автомобиле</dc:title>
  <dc:creator>Наташа</dc:creator>
  <cp:lastModifiedBy>Пользователь</cp:lastModifiedBy>
  <cp:revision>34</cp:revision>
  <dcterms:created xsi:type="dcterms:W3CDTF">2014-11-20T19:45:08Z</dcterms:created>
  <dcterms:modified xsi:type="dcterms:W3CDTF">2014-12-04T06:52:32Z</dcterms:modified>
</cp:coreProperties>
</file>