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5" r:id="rId3"/>
    <p:sldId id="267" r:id="rId4"/>
    <p:sldId id="268" r:id="rId5"/>
    <p:sldId id="259" r:id="rId6"/>
    <p:sldId id="260" r:id="rId7"/>
    <p:sldId id="262" r:id="rId8"/>
    <p:sldId id="263" r:id="rId9"/>
    <p:sldId id="264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дополн\Desktop\светофор\s12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Волна 2"/>
          <p:cNvSpPr/>
          <p:nvPr/>
        </p:nvSpPr>
        <p:spPr>
          <a:xfrm>
            <a:off x="4283968" y="4509120"/>
            <a:ext cx="4176464" cy="1152128"/>
          </a:xfrm>
          <a:prstGeom prst="wave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У  светофора   нет   каникул!!</a:t>
            </a:r>
            <a:endParaRPr lang="ru-RU" sz="48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07631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00744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37419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24433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7" name="Picture 3" descr="C:\Users\дополн\Desktop\kisspng-traffic-light-cartoon-clip-art-traffic-light-5a7063645d6676.24443875151731491638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9144000" cy="7128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Вертикальный свиток 2"/>
          <p:cNvSpPr/>
          <p:nvPr/>
        </p:nvSpPr>
        <p:spPr>
          <a:xfrm>
            <a:off x="5508104" y="2025394"/>
            <a:ext cx="2016224" cy="3131798"/>
          </a:xfrm>
          <a:prstGeom prst="verticalScroll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Из истории светофора</a:t>
            </a:r>
            <a:r>
              <a:rPr lang="ru-RU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!</a:t>
            </a:r>
            <a:endParaRPr lang="ru-RU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43008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3322712" cy="6250705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После того как во второй половине XIX века на дорогах вместе с конными экипажами появились первые автомобили, возникла необходимость упорядочить движение транспортных средств- слишком разная была скорость и мобильность</a:t>
            </a:r>
          </a:p>
        </p:txBody>
      </p:sp>
      <p:pic>
        <p:nvPicPr>
          <p:cNvPr id="3074" name="Picture 2" descr="C:\Users\дополн\Desktop\-7kmDeirNBmG1Yn0bQyWgQ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16632"/>
            <a:ext cx="5040560" cy="6408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14941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3898776" cy="6480720"/>
          </a:xfrm>
        </p:spPr>
        <p:txBody>
          <a:bodyPr>
            <a:noAutofit/>
          </a:bodyPr>
          <a:lstStyle/>
          <a:p>
            <a:r>
              <a:rPr lang="ru-RU" sz="2000" dirty="0">
                <a:solidFill>
                  <a:srgbClr val="002060"/>
                </a:solidFill>
                <a:latin typeface="Comic Sans MS" panose="030F0702030302020204" pitchFamily="66" charset="0"/>
              </a:rPr>
              <a:t>Первый прибор появился ещё в 1868 году у здания английского парламента в Лондоне. </a:t>
            </a:r>
            <a:br>
              <a:rPr lang="ru-RU" sz="2000" dirty="0">
                <a:solidFill>
                  <a:srgbClr val="002060"/>
                </a:solidFill>
                <a:latin typeface="Comic Sans MS" panose="030F0702030302020204" pitchFamily="66" charset="0"/>
              </a:rPr>
            </a:br>
            <a:r>
              <a:rPr lang="ru-RU" sz="2000" dirty="0">
                <a:solidFill>
                  <a:srgbClr val="002060"/>
                </a:solidFill>
                <a:latin typeface="Comic Sans MS" panose="030F0702030302020204" pitchFamily="66" charset="0"/>
              </a:rPr>
              <a:t>Создал его железнодорожный инженер Джон Пик </a:t>
            </a:r>
            <a:r>
              <a:rPr lang="ru-RU" sz="2000" dirty="0" err="1">
                <a:solidFill>
                  <a:srgbClr val="002060"/>
                </a:solidFill>
                <a:latin typeface="Comic Sans MS" panose="030F0702030302020204" pitchFamily="66" charset="0"/>
              </a:rPr>
              <a:t>Найт</a:t>
            </a:r>
            <a:r>
              <a:rPr lang="ru-RU" sz="2000" dirty="0">
                <a:solidFill>
                  <a:srgbClr val="002060"/>
                </a:solidFill>
                <a:latin typeface="Comic Sans MS" panose="030F0702030302020204" pitchFamily="66" charset="0"/>
              </a:rPr>
              <a:t>. </a:t>
            </a:r>
            <a:r>
              <a:rPr lang="ru-RU" sz="20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Светофор управлялся </a:t>
            </a:r>
            <a:r>
              <a:rPr lang="ru-RU" sz="2000" dirty="0">
                <a:solidFill>
                  <a:srgbClr val="002060"/>
                </a:solidFill>
                <a:latin typeface="Comic Sans MS" panose="030F0702030302020204" pitchFamily="66" charset="0"/>
              </a:rPr>
              <a:t>вручную и имел две семафорные стрелки: поднятые горизонтально означали сигнал «стоп», а опущенные под углом в 45° — движение с осторожностью. </a:t>
            </a:r>
            <a:br>
              <a:rPr lang="ru-RU" sz="2000" dirty="0">
                <a:solidFill>
                  <a:srgbClr val="002060"/>
                </a:solidFill>
                <a:latin typeface="Comic Sans MS" panose="030F0702030302020204" pitchFamily="66" charset="0"/>
              </a:rPr>
            </a:br>
            <a:r>
              <a:rPr lang="ru-RU" sz="2000" dirty="0">
                <a:solidFill>
                  <a:srgbClr val="002060"/>
                </a:solidFill>
                <a:latin typeface="Comic Sans MS" panose="030F0702030302020204" pitchFamily="66" charset="0"/>
              </a:rPr>
              <a:t>В тёмное время суток использовался вращающийся газовый фонарь, с помощью которого подавались, соответственно, сигналы красного (запрещающий) и зелёного (разрешающий движение) цветов.</a:t>
            </a:r>
          </a:p>
        </p:txBody>
      </p:sp>
      <p:pic>
        <p:nvPicPr>
          <p:cNvPr id="4098" name="Picture 2" descr="C:\Users\дополн\Desktop\i 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97492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3466728" cy="6858000"/>
          </a:xfrm>
        </p:spPr>
        <p:txBody>
          <a:bodyPr>
            <a:noAutofit/>
          </a:bodyPr>
          <a:lstStyle/>
          <a:p>
            <a:r>
              <a:rPr lang="ru-RU" sz="2000" dirty="0">
                <a:solidFill>
                  <a:srgbClr val="002060"/>
                </a:solidFill>
                <a:latin typeface="Comic Sans MS" panose="030F0702030302020204" pitchFamily="66" charset="0"/>
              </a:rPr>
              <a:t>В 1914 году в Америке появился первый электрический светофор.</a:t>
            </a:r>
            <a:br>
              <a:rPr lang="ru-RU" sz="2000" dirty="0">
                <a:solidFill>
                  <a:srgbClr val="002060"/>
                </a:solidFill>
                <a:latin typeface="Comic Sans MS" panose="030F0702030302020204" pitchFamily="66" charset="0"/>
              </a:rPr>
            </a:br>
            <a:r>
              <a:rPr lang="ru-RU" sz="2000" dirty="0">
                <a:solidFill>
                  <a:srgbClr val="002060"/>
                </a:solidFill>
                <a:latin typeface="Comic Sans MS" panose="030F0702030302020204" pitchFamily="66" charset="0"/>
              </a:rPr>
              <a:t/>
            </a:r>
            <a:br>
              <a:rPr lang="ru-RU" sz="2000" dirty="0">
                <a:solidFill>
                  <a:srgbClr val="002060"/>
                </a:solidFill>
                <a:latin typeface="Comic Sans MS" panose="030F0702030302020204" pitchFamily="66" charset="0"/>
              </a:rPr>
            </a:br>
            <a:r>
              <a:rPr lang="ru-RU" sz="2000" dirty="0">
                <a:solidFill>
                  <a:srgbClr val="002060"/>
                </a:solidFill>
                <a:latin typeface="Comic Sans MS" panose="030F0702030302020204" pitchFamily="66" charset="0"/>
              </a:rPr>
              <a:t>Он работал при помощи электроэнергии и сигналы подавал электрическими лампочками. Светофор имел два круглых сигнала, красного и зелёного цвета. Командовал сигналами светофора регулировщик, который вместо желтого сигнала подавал предупреждающий звуковой сигнал свистком.</a:t>
            </a:r>
          </a:p>
        </p:txBody>
      </p:sp>
      <p:pic>
        <p:nvPicPr>
          <p:cNvPr id="6146" name="Picture 2" descr="C:\Users\дополн\Desktop\i 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400" y="0"/>
            <a:ext cx="5400600" cy="6839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29363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322712" cy="6106690"/>
          </a:xfrm>
        </p:spPr>
        <p:txBody>
          <a:bodyPr>
            <a:noAutofit/>
          </a:bodyPr>
          <a:lstStyle/>
          <a:p>
            <a:r>
              <a:rPr lang="ru-RU" sz="1600" dirty="0">
                <a:solidFill>
                  <a:srgbClr val="002060"/>
                </a:solidFill>
                <a:latin typeface="Comic Sans MS" panose="030F0702030302020204" pitchFamily="66" charset="0"/>
              </a:rPr>
              <a:t>В СССР первый светофор установили 15 января 1930 года в Ленинграде, на пересечении Невского и Литейного проспектов. В Москве эту систему регулирования дорожного движения установили 30 декабря 1930 года. Разместили её на углу Петровки и Кузнецкого </a:t>
            </a:r>
            <a:r>
              <a:rPr lang="ru-RU" sz="16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моста светофор</a:t>
            </a:r>
            <a:r>
              <a:rPr lang="ru-RU" sz="1600" dirty="0">
                <a:solidFill>
                  <a:srgbClr val="002060"/>
                </a:solidFill>
                <a:latin typeface="Comic Sans MS" panose="030F0702030302020204" pitchFamily="66" charset="0"/>
              </a:rPr>
              <a:t>. Конструкция светофора того времени была выполнена в виде циферблата часов, где стрелка указывала на цветное поле зеленого, желтого и красного цветов.</a:t>
            </a:r>
            <a:br>
              <a:rPr lang="ru-RU" sz="1600" dirty="0">
                <a:solidFill>
                  <a:srgbClr val="002060"/>
                </a:solidFill>
                <a:latin typeface="Comic Sans MS" panose="030F0702030302020204" pitchFamily="66" charset="0"/>
              </a:rPr>
            </a:br>
            <a:r>
              <a:rPr lang="ru-RU" sz="1600" dirty="0">
                <a:solidFill>
                  <a:srgbClr val="002060"/>
                </a:solidFill>
                <a:latin typeface="Comic Sans MS" panose="030F0702030302020204" pitchFamily="66" charset="0"/>
              </a:rPr>
              <a:t>ФАКТ: расположение цветов в этой конструкции было не обычным, а перевёрнутым: сверху шёл зеленый, потом жёлтый и красный цвета.</a:t>
            </a:r>
            <a:br>
              <a:rPr lang="ru-RU" sz="1600" dirty="0">
                <a:solidFill>
                  <a:srgbClr val="002060"/>
                </a:solidFill>
                <a:latin typeface="Comic Sans MS" panose="030F0702030302020204" pitchFamily="66" charset="0"/>
              </a:rPr>
            </a:br>
            <a:r>
              <a:rPr lang="ru-RU" sz="1600" dirty="0">
                <a:solidFill>
                  <a:srgbClr val="002060"/>
                </a:solidFill>
                <a:latin typeface="Comic Sans MS" panose="030F0702030302020204" pitchFamily="66" charset="0"/>
              </a:rPr>
              <a:t/>
            </a:r>
            <a:br>
              <a:rPr lang="ru-RU" sz="1600" dirty="0">
                <a:solidFill>
                  <a:srgbClr val="002060"/>
                </a:solidFill>
                <a:latin typeface="Comic Sans MS" panose="030F0702030302020204" pitchFamily="66" charset="0"/>
              </a:rPr>
            </a:br>
            <a:r>
              <a:rPr lang="ru-RU" sz="1600" dirty="0">
                <a:solidFill>
                  <a:srgbClr val="002060"/>
                </a:solidFill>
                <a:latin typeface="Comic Sans MS" panose="030F0702030302020204" pitchFamily="66" charset="0"/>
              </a:rPr>
              <a:t>В 1949 г было введено единое размещение огней светофора: красный – вверху, желтый – в центре зеленый – внизу.</a:t>
            </a:r>
          </a:p>
        </p:txBody>
      </p:sp>
      <p:pic>
        <p:nvPicPr>
          <p:cNvPr id="7170" name="Picture 2" descr="C:\Users\дополн\Desktop\origi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0"/>
            <a:ext cx="5220072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05280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дополн\Desktop\светофор\img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043101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129</Words>
  <Application>Microsoft Office PowerPoint</Application>
  <PresentationFormat>Экран (4:3)</PresentationFormat>
  <Paragraphs>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После того как во второй половине XIX века на дорогах вместе с конными экипажами появились первые автомобили, возникла необходимость упорядочить движение транспортных средств- слишком разная была скорость и мобильность</vt:lpstr>
      <vt:lpstr>Первый прибор появился ещё в 1868 году у здания английского парламента в Лондоне.  Создал его железнодорожный инженер Джон Пик Найт. Светофор управлялся вручную и имел две семафорные стрелки: поднятые горизонтально означали сигнал «стоп», а опущенные под углом в 45° — движение с осторожностью.  В тёмное время суток использовался вращающийся газовый фонарь, с помощью которого подавались, соответственно, сигналы красного (запрещающий) и зелёного (разрешающий движение) цветов.</vt:lpstr>
      <vt:lpstr>В 1914 году в Америке появился первый электрический светофор.  Он работал при помощи электроэнергии и сигналы подавал электрическими лампочками. Светофор имел два круглых сигнала, красного и зелёного цвета. Командовал сигналами светофора регулировщик, который вместо желтого сигнала подавал предупреждающий звуковой сигнал свистком.</vt:lpstr>
      <vt:lpstr>В СССР первый светофор установили 15 января 1930 года в Ленинграде, на пересечении Невского и Литейного проспектов. В Москве эту систему регулирования дорожного движения установили 30 декабря 1930 года. Разместили её на углу Петровки и Кузнецкого моста светофор. Конструкция светофора того времени была выполнена в виде циферблата часов, где стрелка указывала на цветное поле зеленого, желтого и красного цветов. ФАКТ: расположение цветов в этой конструкции было не обычным, а перевёрнутым: сверху шёл зеленый, потом жёлтый и красный цвета.  В 1949 г было введено единое размещение огней светофора: красный – вверху, желтый – в центре зеленый – внизу.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дополн</dc:creator>
  <cp:lastModifiedBy>дополн</cp:lastModifiedBy>
  <cp:revision>5</cp:revision>
  <dcterms:created xsi:type="dcterms:W3CDTF">2020-03-26T07:16:22Z</dcterms:created>
  <dcterms:modified xsi:type="dcterms:W3CDTF">2020-03-26T08:52:07Z</dcterms:modified>
</cp:coreProperties>
</file>