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  <a:endParaRPr lang="ru-RU" sz="5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4471974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Жукова Наталия Александровна.</a:t>
            </a:r>
          </a:p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МБДОУ « МАЛЫШОК»</a:t>
            </a:r>
          </a:p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ДОБРОЕ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FF00"/>
                </a:solidFill>
              </a:rPr>
              <a:t>А главное, </a:t>
            </a:r>
            <a:r>
              <a:rPr lang="ru-RU" sz="4900" b="1" dirty="0" smtClean="0">
                <a:solidFill>
                  <a:srgbClr val="FFFF00"/>
                </a:solidFill>
              </a:rPr>
              <a:t>берегите себя и </a:t>
            </a:r>
            <a:r>
              <a:rPr lang="ru-RU" sz="4900" b="1" dirty="0">
                <a:solidFill>
                  <a:srgbClr val="FFFF00"/>
                </a:solidFill>
              </a:rPr>
              <a:t>своих </a:t>
            </a:r>
            <a:r>
              <a:rPr lang="ru-RU" sz="4900" b="1" dirty="0" smtClean="0">
                <a:solidFill>
                  <a:srgbClr val="FFFF00"/>
                </a:solidFill>
              </a:rPr>
              <a:t>близких.</a:t>
            </a:r>
            <a:br>
              <a:rPr lang="ru-RU" sz="4900" b="1" dirty="0" smtClean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Спасибо за внимание!</a:t>
            </a:r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 …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Коронавирус – это </a:t>
            </a:r>
            <a:r>
              <a:rPr lang="ru-RU" b="1" dirty="0" smtClean="0"/>
              <a:t>целое семейство </a:t>
            </a:r>
            <a:r>
              <a:rPr lang="ru-RU" b="1" dirty="0"/>
              <a:t>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Самые </a:t>
            </a:r>
            <a:r>
              <a:rPr lang="ru-RU" b="1" dirty="0">
                <a:solidFill>
                  <a:srgbClr val="FFFF00"/>
                </a:solidFill>
              </a:rPr>
              <a:t>распространенные пути передачи —</a:t>
            </a:r>
            <a:r>
              <a:rPr lang="ru-RU" b="1" dirty="0">
                <a:solidFill>
                  <a:srgbClr val="92D05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бытовой </a:t>
            </a:r>
            <a:r>
              <a:rPr lang="ru-RU" b="1" dirty="0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lang="ru-RU" b="1" dirty="0">
                <a:solidFill>
                  <a:srgbClr val="FF0000"/>
                </a:solidFill>
              </a:rPr>
              <a:t>контактный</a:t>
            </a:r>
            <a:r>
              <a:rPr lang="ru-RU" b="1" dirty="0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lang="ru-RU" b="1" dirty="0">
                <a:solidFill>
                  <a:srgbClr val="FF0000"/>
                </a:solidFill>
              </a:rPr>
              <a:t>воздушно-капельный </a:t>
            </a:r>
            <a:r>
              <a:rPr lang="ru-RU" b="1" dirty="0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кашель (сухой или с небольшим количеством мокроты) и/или боль в </a:t>
            </a:r>
            <a:r>
              <a:rPr lang="ru-RU" b="1" dirty="0" smtClean="0">
                <a:solidFill>
                  <a:srgbClr val="FF0000"/>
                </a:solidFill>
              </a:rPr>
              <a:t>горле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В </a:t>
            </a:r>
            <a:r>
              <a:rPr lang="ru-RU" b="1" dirty="0" smtClean="0"/>
              <a:t>магазинах, транспорте и прочих общественных местах </a:t>
            </a:r>
            <a:r>
              <a:rPr lang="ru-RU" b="1" dirty="0"/>
              <a:t>обязательно используйте дезинфицирующие </a:t>
            </a:r>
            <a:r>
              <a:rPr lang="ru-RU" b="1" dirty="0" smtClean="0"/>
              <a:t>салфетки</a:t>
            </a:r>
            <a:r>
              <a:rPr lang="ru-RU" b="1" dirty="0"/>
              <a:t> </a:t>
            </a:r>
            <a:r>
              <a:rPr lang="ru-RU" b="1" dirty="0" smtClean="0"/>
              <a:t>и антисептическое средство чтобы протереть ручки и детские сидения в продуктовых тележках.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Делайте это </a:t>
            </a:r>
            <a:r>
              <a:rPr lang="ru-RU" b="1" dirty="0" smtClean="0"/>
              <a:t>в течении 10 – 20 секунд</a:t>
            </a:r>
            <a:r>
              <a:rPr lang="ru-RU" b="1" dirty="0"/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 первых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симптомах простуды </a:t>
            </a:r>
            <a:r>
              <a:rPr lang="ru-RU" b="1" dirty="0">
                <a:solidFill>
                  <a:srgbClr val="FF0000"/>
                </a:solidFill>
              </a:rPr>
              <a:t>— оставайтесь </a:t>
            </a:r>
            <a:r>
              <a:rPr lang="ru-RU" b="1" dirty="0" smtClean="0">
                <a:solidFill>
                  <a:srgbClr val="FF0000"/>
                </a:solidFill>
              </a:rPr>
              <a:t>дома…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Коронавирус.  Что нужно знать!</vt:lpstr>
      <vt:lpstr>Что такое коронавирус … </vt:lpstr>
      <vt:lpstr>Как распространяется вирус?</vt:lpstr>
      <vt:lpstr>Симптомы коронавируса :</vt:lpstr>
      <vt:lpstr>Как защититься от коронавируса?</vt:lpstr>
      <vt:lpstr>Слайд 6</vt:lpstr>
      <vt:lpstr>Слайд 7</vt:lpstr>
      <vt:lpstr>Слайд 8</vt:lpstr>
      <vt:lpstr>Слайд 9</vt:lpstr>
      <vt:lpstr>А главное, берегите себя и своих близких.   Спасибо за внимание!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EWM</cp:lastModifiedBy>
  <cp:revision>9</cp:revision>
  <dcterms:created xsi:type="dcterms:W3CDTF">2020-03-17T17:44:06Z</dcterms:created>
  <dcterms:modified xsi:type="dcterms:W3CDTF">2020-04-23T06:53:35Z</dcterms:modified>
</cp:coreProperties>
</file>