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266" r:id="rId3"/>
    <p:sldId id="261" r:id="rId4"/>
    <p:sldId id="262" r:id="rId5"/>
    <p:sldId id="274" r:id="rId6"/>
    <p:sldId id="263" r:id="rId7"/>
    <p:sldId id="292" r:id="rId8"/>
    <p:sldId id="277" r:id="rId9"/>
    <p:sldId id="279" r:id="rId10"/>
    <p:sldId id="280" r:id="rId11"/>
    <p:sldId id="281" r:id="rId12"/>
    <p:sldId id="282" r:id="rId13"/>
    <p:sldId id="283" r:id="rId14"/>
    <p:sldId id="284" r:id="rId15"/>
    <p:sldId id="29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FF99"/>
    <a:srgbClr val="CCFF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>
        <p:scale>
          <a:sx n="81" d="100"/>
          <a:sy n="81" d="100"/>
        </p:scale>
        <p:origin x="-93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76A3-E468-4F19-A6B5-975865F6D9F6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6BD4-1BD1-46B8-A60E-4DAC21366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692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76A3-E468-4F19-A6B5-975865F6D9F6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6BD4-1BD1-46B8-A60E-4DAC21366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32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76A3-E468-4F19-A6B5-975865F6D9F6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6BD4-1BD1-46B8-A60E-4DAC21366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11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76A3-E468-4F19-A6B5-975865F6D9F6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6BD4-1BD1-46B8-A60E-4DAC21366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43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76A3-E468-4F19-A6B5-975865F6D9F6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6BD4-1BD1-46B8-A60E-4DAC21366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654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76A3-E468-4F19-A6B5-975865F6D9F6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6BD4-1BD1-46B8-A60E-4DAC21366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747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76A3-E468-4F19-A6B5-975865F6D9F6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6BD4-1BD1-46B8-A60E-4DAC21366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74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76A3-E468-4F19-A6B5-975865F6D9F6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6BD4-1BD1-46B8-A60E-4DAC21366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04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76A3-E468-4F19-A6B5-975865F6D9F6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6BD4-1BD1-46B8-A60E-4DAC21366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26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76A3-E468-4F19-A6B5-975865F6D9F6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6BD4-1BD1-46B8-A60E-4DAC21366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14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76A3-E468-4F19-A6B5-975865F6D9F6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6BD4-1BD1-46B8-A60E-4DAC21366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62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A76A3-E468-4F19-A6B5-975865F6D9F6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96BD4-1BD1-46B8-A60E-4DAC21366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27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audio" Target="file:///G:\&#1053;&#1086;&#1074;&#1072;&#1103;%20&#1087;&#1072;&#1087;&#1082;&#1072;%20(2)\&#1047;&#1074;&#1091;&#1082;%20&#8211;%20&#1073;&#1072;&#1088;&#1072;&#1073;&#1072;&#1085;&#1072;%20(www.petamusic.ru).mp3" TargetMode="Externa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audio" Target="file:///G:\&#1053;&#1086;&#1074;&#1072;&#1103;%20&#1087;&#1072;&#1087;&#1082;&#1072;%20(2)\Derevyannye_lozhki_-_1_(iPlayer.fm).mp3" TargetMode="External"/><Relationship Id="rId16" Type="http://schemas.openxmlformats.org/officeDocument/2006/relationships/image" Target="../media/image29.png"/><Relationship Id="rId1" Type="http://schemas.openxmlformats.org/officeDocument/2006/relationships/audio" Target="file:///G:\&#1053;&#1086;&#1074;&#1072;&#1103;%20&#1087;&#1072;&#1087;&#1082;&#1072;%20(2)\04499.mp3" TargetMode="Externa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4.jpeg"/><Relationship Id="rId5" Type="http://schemas.openxmlformats.org/officeDocument/2006/relationships/audio" Target="file:///G:\&#1053;&#1086;&#1074;&#1072;&#1103;%20&#1087;&#1072;&#1087;&#1082;&#1072;%20(2)\osh4_Buben_-_Zvuki_bubna_(iPlayer.fm).mp3" TargetMode="External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audio" Target="file:///G:\&#1053;&#1086;&#1074;&#1072;&#1103;%20&#1087;&#1072;&#1087;&#1082;&#1072;%20(2)\Metallofon_-_3_(iPlayer.fm).mp3" TargetMode="External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99px.ru/sstorage/56/2014/10/image_5607101422015383278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3"/>
          <a:stretch/>
        </p:blipFill>
        <p:spPr bwMode="auto">
          <a:xfrm>
            <a:off x="1" y="1"/>
            <a:ext cx="9144000" cy="681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70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nachalo4ka.ru/wp-content/uploads/2015/01/igrushki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60" t="37541" b="35990"/>
          <a:stretch/>
        </p:blipFill>
        <p:spPr bwMode="auto">
          <a:xfrm>
            <a:off x="6217920" y="2613814"/>
            <a:ext cx="2246811" cy="21814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6" descr="http://s4.pic4you.ru/y2014/01-27/12216/415058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481" y="2993680"/>
            <a:ext cx="2522819" cy="165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10kr.ru/upload/iblock/a17/72d4e120461811e3813d005056c00008_8a8fe2c259af448ab5357d9cac8e953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96" y="1192049"/>
            <a:ext cx="1860765" cy="36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44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galerey-room.ru/images/202439_13842770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371" y="2576391"/>
            <a:ext cx="2020810" cy="202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nachalo4ka.ru/wp-content/uploads/2015/01/igrushki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60" t="37541" b="35990"/>
          <a:stretch/>
        </p:blipFill>
        <p:spPr bwMode="auto">
          <a:xfrm>
            <a:off x="4389120" y="2496048"/>
            <a:ext cx="2246811" cy="21814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6" descr="http://s4.pic4you.ru/y2014/01-27/12216/415058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61" y="2875914"/>
            <a:ext cx="2522819" cy="165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10kr.ru/upload/iblock/a17/72d4e120461811e3813d005056c00008_8a8fe2c259af448ab5357d9cac8e953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30" y="1074283"/>
            <a:ext cx="1860765" cy="36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4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05.rl0.ru/bf88a68c0ee387d3c9ad9e85e70557e9/c555x555/i.ebayimg.com/00/s/NTU1WDU1NQ==/z/JkUAAMXQlgtStfBT/$_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9" t="1281" r="18961"/>
          <a:stretch/>
        </p:blipFill>
        <p:spPr bwMode="auto">
          <a:xfrm>
            <a:off x="6752317" y="2166441"/>
            <a:ext cx="1867990" cy="3019583"/>
          </a:xfrm>
          <a:prstGeom prst="rect">
            <a:avLst/>
          </a:prstGeom>
          <a:noFill/>
        </p:spPr>
      </p:pic>
      <p:pic>
        <p:nvPicPr>
          <p:cNvPr id="2054" name="Picture 6" descr="https://img03.rl0.ru/b36e68c3f91157a8fe593a5a98da8c83/c518x469/parnasse.ru/upload/comments/355dfcf184cf61597a4a86ebc5e12c0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1" r="15965"/>
          <a:stretch/>
        </p:blipFill>
        <p:spPr bwMode="auto">
          <a:xfrm>
            <a:off x="444136" y="2270887"/>
            <a:ext cx="1907177" cy="281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xn--74-mlcaa4aliirex.xn--p1ai/file/85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5" t="5839" r="11147" b="9124"/>
          <a:stretch/>
        </p:blipFill>
        <p:spPr bwMode="auto">
          <a:xfrm>
            <a:off x="4545873" y="2270887"/>
            <a:ext cx="1933303" cy="304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g09.rl0.ru/b986faf1a854ab5d1979bd2be4d316f0/c388x344/img0.liveinternet.ru/images/attach/c/2/68/444/68444936_0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09"/>
          <a:stretch/>
        </p:blipFill>
        <p:spPr bwMode="auto">
          <a:xfrm>
            <a:off x="2351313" y="2037933"/>
            <a:ext cx="1921419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51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05.rl0.ru/bf88a68c0ee387d3c9ad9e85e70557e9/c555x555/i.ebayimg.com/00/s/NTU1WDU1NQ==/z/JkUAAMXQlgtStfBT/$_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9" t="1281" r="18961"/>
          <a:stretch/>
        </p:blipFill>
        <p:spPr bwMode="auto">
          <a:xfrm>
            <a:off x="6719658" y="2179440"/>
            <a:ext cx="1867990" cy="3019583"/>
          </a:xfrm>
          <a:prstGeom prst="rect">
            <a:avLst/>
          </a:prstGeom>
          <a:noFill/>
        </p:spPr>
      </p:pic>
      <p:pic>
        <p:nvPicPr>
          <p:cNvPr id="2054" name="Picture 6" descr="https://img03.rl0.ru/b36e68c3f91157a8fe593a5a98da8c83/c518x469/parnasse.ru/upload/comments/355dfcf184cf61597a4a86ebc5e12c0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1" r="15965"/>
          <a:stretch/>
        </p:blipFill>
        <p:spPr bwMode="auto">
          <a:xfrm>
            <a:off x="444136" y="2270887"/>
            <a:ext cx="1907177" cy="281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xn--74-mlcaa4aliirex.xn--p1ai/file/85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5" t="5839" r="11147" b="9124"/>
          <a:stretch/>
        </p:blipFill>
        <p:spPr bwMode="auto">
          <a:xfrm>
            <a:off x="3568834" y="2155376"/>
            <a:ext cx="1933303" cy="304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31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05.rl0.ru/bf88a68c0ee387d3c9ad9e85e70557e9/c555x555/i.ebayimg.com/00/s/NTU1WDU1NQ==/z/JkUAAMXQlgtStfBT/$_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9" t="1281" r="18961"/>
          <a:stretch/>
        </p:blipFill>
        <p:spPr bwMode="auto">
          <a:xfrm>
            <a:off x="6752317" y="2166441"/>
            <a:ext cx="1867990" cy="3019583"/>
          </a:xfrm>
          <a:prstGeom prst="rect">
            <a:avLst/>
          </a:prstGeom>
          <a:noFill/>
        </p:spPr>
      </p:pic>
      <p:pic>
        <p:nvPicPr>
          <p:cNvPr id="2054" name="Picture 6" descr="https://img03.rl0.ru/b36e68c3f91157a8fe593a5a98da8c83/c518x469/parnasse.ru/upload/comments/355dfcf184cf61597a4a86ebc5e12c0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1" r="15965"/>
          <a:stretch/>
        </p:blipFill>
        <p:spPr bwMode="auto">
          <a:xfrm>
            <a:off x="444136" y="2270887"/>
            <a:ext cx="1907177" cy="281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xn--74-mlcaa4aliirex.xn--p1ai/file/85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5" t="5839" r="11147" b="9124"/>
          <a:stretch/>
        </p:blipFill>
        <p:spPr bwMode="auto">
          <a:xfrm>
            <a:off x="4545873" y="2270887"/>
            <a:ext cx="1933303" cy="304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g09.rl0.ru/b986faf1a854ab5d1979bd2be4d316f0/c388x344/img0.liveinternet.ru/images/attach/c/2/68/444/68444936_0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09"/>
          <a:stretch/>
        </p:blipFill>
        <p:spPr bwMode="auto">
          <a:xfrm>
            <a:off x="2351313" y="2037933"/>
            <a:ext cx="1921419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62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09.rl0.ru/b0c01931570da482b5bcced02248d8c7/c300x294/fabradosti.ru/foto/vupusknoy/luntik_na_vypusknoj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563" y="1639851"/>
            <a:ext cx="4533991" cy="444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51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achalo4ka.ru/wp-content/uploads/2014/05/YIFVUK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5834" cy="699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4" name="Picture 6" descr="http://img-fotki.yandex.ru/get/6621/136487634.707/0_ae409_602de01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510" y="2682480"/>
            <a:ext cx="2597324" cy="378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http://img-fotki.yandex.ru/get/9304/47407354.d12/0_150d59_1b4d4fa2_orig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187" y="3931920"/>
            <a:ext cx="2458808" cy="2342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0" name="Picture 22" descr="http://www.playcast.ru/uploads/2015/10/21/1554777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639" y="377859"/>
            <a:ext cx="3025207" cy="260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mg03.rl0.ru/9ae72f0f4d99f1aff5b290b085e7678d/c1067x1200/mamipapi.ru/sites/default/files/image/interactive/4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5648" r="8999" b="12624"/>
          <a:stretch/>
        </p:blipFill>
        <p:spPr bwMode="auto">
          <a:xfrm>
            <a:off x="522515" y="3295656"/>
            <a:ext cx="2603014" cy="297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61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-fotki.yandex.ru/get/4134/196138903.c/0_8c6c2_7a351750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48" y="568419"/>
            <a:ext cx="2961346" cy="303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tatic.ozone.ru/multimedia/audio_cd_covers/10127554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858" y="738606"/>
            <a:ext cx="2863979" cy="2863979"/>
          </a:xfrm>
          <a:prstGeom prst="rect">
            <a:avLst/>
          </a:prstGeom>
          <a:pattFill prst="pct75">
            <a:fgClr>
              <a:srgbClr val="FFFF99"/>
            </a:fgClr>
            <a:bgClr>
              <a:schemeClr val="bg1"/>
            </a:bgClr>
          </a:pattFill>
          <a:extLst/>
        </p:spPr>
      </p:pic>
      <p:pic>
        <p:nvPicPr>
          <p:cNvPr id="6152" name="Picture 8" descr="http://kids24.by/sites/f5f/ea3/f5fea3ab8/images/product/002/002939/928-cars_y94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247" y="4349645"/>
            <a:ext cx="3183492" cy="201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s1.pic4you.ru/allimage/y2012/11-06/12216/265533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685" y="3347675"/>
            <a:ext cx="2821173" cy="313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514" y="369274"/>
            <a:ext cx="8203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Д/И «Что лишнее?»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19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4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4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im0-tub-ru.yandex.net/i?id=a371198ee8d4df097929ca290512f215&amp;n=33&amp;h=215&amp;w=2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515" y="3654030"/>
            <a:ext cx="3107298" cy="266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galerey-room.ru/images/202439_138427707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99" y="430973"/>
            <a:ext cx="2601005" cy="260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xn--74-mlcaa4aliirex.xn--p1ai/file/8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422" y="3209985"/>
            <a:ext cx="2548255" cy="354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belovskaasos.eps74.ru/Upload/images/%D0%BA%D0%BE%D1%81%D1%82%D0%B5%D1%80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342" y="44333"/>
            <a:ext cx="2432224" cy="337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04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09.rl0.ru/2c20d982442a6d90ee8c8134826bec03/c414x438/galerey-room.ru/images/002703_138437802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310" y="537141"/>
            <a:ext cx="2528193" cy="267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g07.rl0.ru/875f7b45d7e9edb79bb89f947776d23c/c670x460/galerey-room.ru/images/202302_138427698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12" y="1044710"/>
            <a:ext cx="3349098" cy="22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g02.rl0.ru/b4451459e64285fc0b569e18603e3f8f/c531x511/st03.kakprosto.ru/tumb/680/images/article/2011/8/4/1_52553a2f7da8752553a2f7dac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420" y="3753882"/>
            <a:ext cx="2587626" cy="249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mg08.rl0.ru/41ccca5b06ce9afe9a1e1c1dc67d6752/c523x400/mirdoshkolnikov.ru/images/stories/2015/konspekti/konspekt-integrirovannogo-zanyatiya-ranniy-vozrast-kapelki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85" y="3832259"/>
            <a:ext cx="3091423" cy="236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62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nachalo4ka.ru/wp-content/uploads/2014/08/Kolobo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52" y="104503"/>
            <a:ext cx="7682609" cy="6615956"/>
          </a:xfrm>
          <a:prstGeom prst="rect">
            <a:avLst/>
          </a:prstGeom>
          <a:solidFill>
            <a:srgbClr val="99FF99">
              <a:alpha val="70000"/>
            </a:srgbClr>
          </a:solidFill>
        </p:spPr>
      </p:pic>
    </p:spTree>
    <p:extLst>
      <p:ext uri="{BB962C8B-B14F-4D97-AF65-F5344CB8AC3E}">
        <p14:creationId xmlns:p14="http://schemas.microsoft.com/office/powerpoint/2010/main" val="2976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5/10/29/156571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3" y="207949"/>
            <a:ext cx="6204857" cy="564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0449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71054" y="533400"/>
            <a:ext cx="304800" cy="304800"/>
          </a:xfrm>
          <a:prstGeom prst="rect">
            <a:avLst/>
          </a:prstGeom>
        </p:spPr>
      </p:pic>
      <p:pic>
        <p:nvPicPr>
          <p:cNvPr id="4" name="Picture 4" descr="http://sunveter.ru/uploads/posts/2015-08/thumbs/1439925513_bell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99" y="198987"/>
            <a:ext cx="2035444" cy="219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Derevyannye_lozhki_-_1_(iPlayer.f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263237" y="2549237"/>
            <a:ext cx="304800" cy="304800"/>
          </a:xfrm>
          <a:prstGeom prst="rect">
            <a:avLst/>
          </a:prstGeom>
        </p:spPr>
      </p:pic>
      <p:pic>
        <p:nvPicPr>
          <p:cNvPr id="6" name="Picture 2" descr="https://img07.rl0.ru/3703f098a9a6e02d386d19ff672e5533/c450x600/900igr.net/up/datai/156891/0014-014-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" t="4114" r="6715" b="8800"/>
          <a:stretch/>
        </p:blipFill>
        <p:spPr bwMode="auto">
          <a:xfrm>
            <a:off x="1076592" y="2462470"/>
            <a:ext cx="1889281" cy="250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Звук – барабана (www.petamusic.ru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 cstate="print"/>
          <a:stretch>
            <a:fillRect/>
          </a:stretch>
        </p:blipFill>
        <p:spPr>
          <a:xfrm>
            <a:off x="346364" y="4897582"/>
            <a:ext cx="304800" cy="304800"/>
          </a:xfrm>
          <a:prstGeom prst="rect">
            <a:avLst/>
          </a:prstGeom>
        </p:spPr>
      </p:pic>
      <p:pic>
        <p:nvPicPr>
          <p:cNvPr id="8" name="Рисунок 7" descr="https://img-fotki.yandex.ru/get/5900/39663434.7fa/0_a7107_c47b2af8_XL.png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4" t="6407" r="19455" b="8696"/>
          <a:stretch/>
        </p:blipFill>
        <p:spPr bwMode="auto">
          <a:xfrm>
            <a:off x="805104" y="4836301"/>
            <a:ext cx="2013540" cy="19726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Metallofon_-_3_(iPlayer.fm)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4" cstate="print"/>
          <a:stretch>
            <a:fillRect/>
          </a:stretch>
        </p:blipFill>
        <p:spPr>
          <a:xfrm>
            <a:off x="3674533" y="5359400"/>
            <a:ext cx="304800" cy="304800"/>
          </a:xfrm>
          <a:prstGeom prst="rect">
            <a:avLst/>
          </a:prstGeom>
        </p:spPr>
      </p:pic>
      <p:pic>
        <p:nvPicPr>
          <p:cNvPr id="10" name="Рисунок 9" descr="http://img14.postila.ru/resize?w=660&amp;src=%2Fdata%2Ff2%2Fd6%2F1a%2Fb3%2Ff2d61ab3b3dd8ff7377b2839bc5966545f83a3806d88c18bef3dcc933bc77d8c.png"/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3" t="62029" r="16283" b="4971"/>
          <a:stretch/>
        </p:blipFill>
        <p:spPr bwMode="auto">
          <a:xfrm>
            <a:off x="3482747" y="5518354"/>
            <a:ext cx="2494008" cy="1276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osh4_Buben_-_Zvuki_bubna_(iPlayer.fm)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6" cstate="print"/>
          <a:stretch>
            <a:fillRect/>
          </a:stretch>
        </p:blipFill>
        <p:spPr>
          <a:xfrm>
            <a:off x="6123709" y="5541818"/>
            <a:ext cx="304800" cy="304800"/>
          </a:xfrm>
          <a:prstGeom prst="rect">
            <a:avLst/>
          </a:prstGeom>
        </p:spPr>
      </p:pic>
      <p:pic>
        <p:nvPicPr>
          <p:cNvPr id="12" name="Рисунок 11" descr="https://openclipart.org/image/2400px/svg_to_png/68401/tambourine2.png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569" y="5404054"/>
            <a:ext cx="2032000" cy="139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73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68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73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36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540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5900/39663434.7fa/0_a7107_c47b2af8_XL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4" t="6407" r="19455" b="8696"/>
          <a:stretch/>
        </p:blipFill>
        <p:spPr bwMode="auto">
          <a:xfrm>
            <a:off x="2586446" y="1711235"/>
            <a:ext cx="4049485" cy="35139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514" y="365760"/>
            <a:ext cx="5695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Самый шумный инструмент, круглый и большой.</a:t>
            </a:r>
          </a:p>
          <a:p>
            <a:r>
              <a:rPr lang="ru-RU" dirty="0" smtClean="0"/>
              <a:t>Если палочкой ударишь –  раздаётся гром! 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0080" y="5225143"/>
            <a:ext cx="71845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«Бом-бом-бом».</a:t>
            </a:r>
          </a:p>
          <a:p>
            <a:r>
              <a:rPr lang="ru-RU" dirty="0" smtClean="0"/>
              <a:t>«</a:t>
            </a:r>
            <a:r>
              <a:rPr lang="ru-RU" dirty="0" err="1"/>
              <a:t>Бам-бам-бам</a:t>
            </a:r>
            <a:r>
              <a:rPr lang="ru-RU" dirty="0"/>
              <a:t>».</a:t>
            </a:r>
          </a:p>
          <a:p>
            <a:r>
              <a:rPr lang="ru-RU" dirty="0"/>
              <a:t>«Бим-</a:t>
            </a:r>
            <a:r>
              <a:rPr lang="ru-RU" dirty="0" err="1"/>
              <a:t>бим</a:t>
            </a:r>
            <a:r>
              <a:rPr lang="ru-RU" dirty="0"/>
              <a:t>-</a:t>
            </a:r>
            <a:r>
              <a:rPr lang="ru-RU" dirty="0" err="1"/>
              <a:t>бим</a:t>
            </a:r>
            <a:r>
              <a:rPr lang="ru-RU" dirty="0"/>
              <a:t>».</a:t>
            </a:r>
          </a:p>
          <a:p>
            <a:r>
              <a:rPr lang="ru-RU" dirty="0"/>
              <a:t>«Бум-бум-бум».</a:t>
            </a:r>
          </a:p>
          <a:p>
            <a:r>
              <a:rPr lang="ru-RU" dirty="0"/>
              <a:t>«</a:t>
            </a:r>
            <a:r>
              <a:rPr lang="ru-RU" dirty="0" err="1"/>
              <a:t>Бем-бем-бем</a:t>
            </a:r>
            <a:r>
              <a:rPr lang="ru-RU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39260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galerey-room.ru/images/202439_13842770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371" y="2576391"/>
            <a:ext cx="2020810" cy="202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nachalo4ka.ru/wp-content/uploads/2015/01/igrushki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60" t="37541" b="35990"/>
          <a:stretch/>
        </p:blipFill>
        <p:spPr bwMode="auto">
          <a:xfrm>
            <a:off x="4389120" y="2496048"/>
            <a:ext cx="2246811" cy="21814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6" descr="http://s4.pic4you.ru/y2014/01-27/12216/415058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61" y="2875914"/>
            <a:ext cx="2522819" cy="165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10kr.ru/upload/iblock/a17/72d4e120461811e3813d005056c00008_8a8fe2c259af448ab5357d9cac8e953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30" y="1074283"/>
            <a:ext cx="1860765" cy="36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7646" y="222069"/>
            <a:ext cx="4362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Д/И «Чего не стало?»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36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897</TotalTime>
  <Words>38</Words>
  <Application>Microsoft Office PowerPoint</Application>
  <PresentationFormat>Экран (4:3)</PresentationFormat>
  <Paragraphs>9</Paragraphs>
  <Slides>15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Пользователь</cp:lastModifiedBy>
  <cp:revision>58</cp:revision>
  <dcterms:created xsi:type="dcterms:W3CDTF">2016-10-20T19:17:12Z</dcterms:created>
  <dcterms:modified xsi:type="dcterms:W3CDTF">2020-04-25T06:48:27Z</dcterms:modified>
</cp:coreProperties>
</file>