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B1CB-15C1-4115-8793-B7EEAECC3AB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6BC6-FDF1-4821-8C09-91AA0F735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B1CB-15C1-4115-8793-B7EEAECC3AB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6BC6-FDF1-4821-8C09-91AA0F735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B1CB-15C1-4115-8793-B7EEAECC3AB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6BC6-FDF1-4821-8C09-91AA0F735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B1CB-15C1-4115-8793-B7EEAECC3AB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6BC6-FDF1-4821-8C09-91AA0F735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B1CB-15C1-4115-8793-B7EEAECC3AB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6BC6-FDF1-4821-8C09-91AA0F735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B1CB-15C1-4115-8793-B7EEAECC3AB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6BC6-FDF1-4821-8C09-91AA0F735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B1CB-15C1-4115-8793-B7EEAECC3AB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6BC6-FDF1-4821-8C09-91AA0F735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B1CB-15C1-4115-8793-B7EEAECC3AB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6BC6-FDF1-4821-8C09-91AA0F735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B1CB-15C1-4115-8793-B7EEAECC3AB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6BC6-FDF1-4821-8C09-91AA0F735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B1CB-15C1-4115-8793-B7EEAECC3AB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6BC6-FDF1-4821-8C09-91AA0F735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FB1CB-15C1-4115-8793-B7EEAECC3AB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36BC6-FDF1-4821-8C09-91AA0F735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FB1CB-15C1-4115-8793-B7EEAECC3AB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36BC6-FDF1-4821-8C09-91AA0F7350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Прошло три недели самоизоляции. </a:t>
            </a: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Мы сидим дома и не скучаем</a:t>
            </a:r>
            <a:endParaRPr lang="ru-RU" dirty="0"/>
          </a:p>
        </p:txBody>
      </p:sp>
      <p:pic>
        <p:nvPicPr>
          <p:cNvPr id="4" name="Рисунок 3" descr="happy-big-family-children-illustration-49119042.jpg"/>
          <p:cNvPicPr>
            <a:picLocks noChangeAspect="1"/>
          </p:cNvPicPr>
          <p:nvPr/>
        </p:nvPicPr>
        <p:blipFill>
          <a:blip r:embed="rId2"/>
          <a:srcRect b="19618"/>
          <a:stretch>
            <a:fillRect/>
          </a:stretch>
        </p:blipFill>
        <p:spPr>
          <a:xfrm>
            <a:off x="357158" y="500042"/>
            <a:ext cx="8358247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o6G3ZzaJSq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87" y="642918"/>
            <a:ext cx="4179123" cy="5572164"/>
          </a:xfrm>
        </p:spPr>
      </p:pic>
      <p:pic>
        <p:nvPicPr>
          <p:cNvPr id="5" name="Рисунок 4" descr="5Z34zsYpsyA.jpg"/>
          <p:cNvPicPr>
            <a:picLocks noChangeAspect="1"/>
          </p:cNvPicPr>
          <p:nvPr/>
        </p:nvPicPr>
        <p:blipFill>
          <a:blip r:embed="rId3"/>
          <a:srcRect b="9766"/>
          <a:stretch>
            <a:fillRect/>
          </a:stretch>
        </p:blipFill>
        <p:spPr>
          <a:xfrm>
            <a:off x="4286248" y="642918"/>
            <a:ext cx="4572028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Обожаем своих любимцев</a:t>
            </a:r>
            <a:endParaRPr lang="ru-RU" dirty="0"/>
          </a:p>
        </p:txBody>
      </p:sp>
      <p:pic>
        <p:nvPicPr>
          <p:cNvPr id="4" name="Содержимое 3" descr="15877499789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135046"/>
            <a:ext cx="3357586" cy="5588040"/>
          </a:xfrm>
        </p:spPr>
      </p:pic>
      <p:pic>
        <p:nvPicPr>
          <p:cNvPr id="5" name="Рисунок 4" descr="15877499785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285860"/>
            <a:ext cx="3357586" cy="5292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Творим из бумаги</a:t>
            </a:r>
            <a:endParaRPr lang="ru-RU" dirty="0"/>
          </a:p>
        </p:txBody>
      </p:sp>
      <p:pic>
        <p:nvPicPr>
          <p:cNvPr id="4" name="Содержимое 3" descr="jvhZGeDmDm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357298"/>
            <a:ext cx="3804074" cy="5072098"/>
          </a:xfrm>
        </p:spPr>
      </p:pic>
      <p:pic>
        <p:nvPicPr>
          <p:cNvPr id="5" name="Рисунок 4" descr="tetjmte5ISk.jpg"/>
          <p:cNvPicPr>
            <a:picLocks noChangeAspect="1"/>
          </p:cNvPicPr>
          <p:nvPr/>
        </p:nvPicPr>
        <p:blipFill>
          <a:blip r:embed="rId3"/>
          <a:srcRect t="20833" b="16666"/>
          <a:stretch>
            <a:fillRect/>
          </a:stretch>
        </p:blipFill>
        <p:spPr>
          <a:xfrm>
            <a:off x="4572000" y="1428736"/>
            <a:ext cx="4086226" cy="5107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из песка</a:t>
            </a:r>
            <a:endParaRPr lang="ru-RU" dirty="0"/>
          </a:p>
        </p:txBody>
      </p:sp>
      <p:pic>
        <p:nvPicPr>
          <p:cNvPr id="4" name="Содержимое 3" descr="RvkiOpaR4x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на кухне</a:t>
            </a:r>
            <a:endParaRPr lang="ru-RU" dirty="0"/>
          </a:p>
        </p:txBody>
      </p:sp>
      <p:pic>
        <p:nvPicPr>
          <p:cNvPr id="4" name="Содержимое 3" descr="68i4rHBlNP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До встречи в детском саду.</a:t>
            </a:r>
            <a:endParaRPr lang="ru-RU" dirty="0"/>
          </a:p>
        </p:txBody>
      </p:sp>
      <p:pic>
        <p:nvPicPr>
          <p:cNvPr id="4" name="Содержимое 3" descr="det-sp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44700"/>
            <a:ext cx="8229600" cy="2836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Готовимся и отмечаем Светлое 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Христово Воскресенье.</a:t>
            </a:r>
            <a:endParaRPr lang="ru-RU" dirty="0"/>
          </a:p>
        </p:txBody>
      </p:sp>
      <p:pic>
        <p:nvPicPr>
          <p:cNvPr id="4" name="Содержимое 3" descr="jCGhDx4vki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643050"/>
            <a:ext cx="3394472" cy="4525963"/>
          </a:xfrm>
          <a:prstGeom prst="rect">
            <a:avLst/>
          </a:prstGeom>
        </p:spPr>
      </p:pic>
      <p:pic>
        <p:nvPicPr>
          <p:cNvPr id="9" name="Рисунок 8" descr="asBkM25s9eE.jpg"/>
          <p:cNvPicPr>
            <a:picLocks noChangeAspect="1"/>
          </p:cNvPicPr>
          <p:nvPr/>
        </p:nvPicPr>
        <p:blipFill>
          <a:blip r:embed="rId3"/>
          <a:srcRect l="5882" t="19118" b="4779"/>
          <a:stretch>
            <a:fillRect/>
          </a:stretch>
        </p:blipFill>
        <p:spPr>
          <a:xfrm>
            <a:off x="4143372" y="1571612"/>
            <a:ext cx="4373248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eXKu71_3gS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714356"/>
            <a:ext cx="3929090" cy="5238787"/>
          </a:xfrm>
        </p:spPr>
      </p:pic>
      <p:pic>
        <p:nvPicPr>
          <p:cNvPr id="8" name="Рисунок 7" descr="L8Lf_Phteco.jpg"/>
          <p:cNvPicPr>
            <a:picLocks noChangeAspect="1"/>
          </p:cNvPicPr>
          <p:nvPr/>
        </p:nvPicPr>
        <p:blipFill>
          <a:blip r:embed="rId3"/>
          <a:srcRect l="4167" t="7292" r="8333" b="6249"/>
          <a:stretch>
            <a:fillRect/>
          </a:stretch>
        </p:blipFill>
        <p:spPr>
          <a:xfrm>
            <a:off x="4714876" y="714356"/>
            <a:ext cx="4066803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7" descr="LpPMnn6Nl3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823" y="1357298"/>
            <a:ext cx="6841640" cy="513123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DF90JXmwB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09542"/>
            <a:ext cx="3571900" cy="6310356"/>
          </a:xfrm>
          <a:prstGeom prst="rect">
            <a:avLst/>
          </a:prstGeom>
        </p:spPr>
      </p:pic>
      <p:pic>
        <p:nvPicPr>
          <p:cNvPr id="5" name="Содержимое 3" descr="MY0m_ZcS6V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9123" y="285728"/>
            <a:ext cx="4607751" cy="6143668"/>
          </a:xfr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xHc0S40Idw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00174"/>
            <a:ext cx="8229600" cy="4420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15877339806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3857620" cy="5431111"/>
          </a:xfrm>
          <a:prstGeom prst="rect">
            <a:avLst/>
          </a:prstGeom>
        </p:spPr>
      </p:pic>
      <p:pic>
        <p:nvPicPr>
          <p:cNvPr id="3" name="Рисунок 2" descr="6ZwMtHgAuzg.jpg"/>
          <p:cNvPicPr>
            <a:picLocks noChangeAspect="1"/>
          </p:cNvPicPr>
          <p:nvPr/>
        </p:nvPicPr>
        <p:blipFill>
          <a:blip r:embed="rId3"/>
          <a:srcRect l="28125" t="13541" r="19531" b="13541"/>
          <a:stretch>
            <a:fillRect/>
          </a:stretch>
        </p:blipFill>
        <p:spPr>
          <a:xfrm>
            <a:off x="4071934" y="1000108"/>
            <a:ext cx="4786346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Отмечаем день рождения</a:t>
            </a:r>
            <a:endParaRPr lang="ru-RU" dirty="0"/>
          </a:p>
        </p:txBody>
      </p:sp>
      <p:pic>
        <p:nvPicPr>
          <p:cNvPr id="4" name="Содержимое 3" descr="09szvbzXgZ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Строим из конструктора</a:t>
            </a:r>
            <a:endParaRPr lang="ru-RU" dirty="0"/>
          </a:p>
        </p:txBody>
      </p:sp>
      <p:pic>
        <p:nvPicPr>
          <p:cNvPr id="4" name="Содержимое 3" descr="-1uOQ_EDZqc.jpg"/>
          <p:cNvPicPr>
            <a:picLocks noGrp="1" noChangeAspect="1"/>
          </p:cNvPicPr>
          <p:nvPr>
            <p:ph idx="1"/>
          </p:nvPr>
        </p:nvPicPr>
        <p:blipFill>
          <a:blip r:embed="rId2"/>
          <a:srcRect t="19887" b="15398"/>
          <a:stretch>
            <a:fillRect/>
          </a:stretch>
        </p:blipFill>
        <p:spPr>
          <a:xfrm>
            <a:off x="285720" y="1428736"/>
            <a:ext cx="3496842" cy="4525963"/>
          </a:xfrm>
        </p:spPr>
      </p:pic>
      <p:pic>
        <p:nvPicPr>
          <p:cNvPr id="5" name="Рисунок 4" descr="15877549567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214422"/>
            <a:ext cx="3929090" cy="5238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37</Words>
  <Application>Microsoft Office PowerPoint</Application>
  <PresentationFormat>Экран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Готовимся и отмечаем Светлое  Христово Воскресенье.</vt:lpstr>
      <vt:lpstr>Слайд 3</vt:lpstr>
      <vt:lpstr>Слайд 4</vt:lpstr>
      <vt:lpstr>Слайд 5</vt:lpstr>
      <vt:lpstr>Слайд 6</vt:lpstr>
      <vt:lpstr>Слайд 7</vt:lpstr>
      <vt:lpstr>Отмечаем день рождения</vt:lpstr>
      <vt:lpstr>Строим из конструктора</vt:lpstr>
      <vt:lpstr>Слайд 10</vt:lpstr>
      <vt:lpstr>Обожаем своих любимцев</vt:lpstr>
      <vt:lpstr>Творим из бумаги</vt:lpstr>
      <vt:lpstr>из песка</vt:lpstr>
      <vt:lpstr>на кухне</vt:lpstr>
      <vt:lpstr>До встречи в детском саду.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свяной</dc:creator>
  <cp:lastModifiedBy>свяной</cp:lastModifiedBy>
  <cp:revision>6</cp:revision>
  <dcterms:created xsi:type="dcterms:W3CDTF">2020-04-26T22:41:43Z</dcterms:created>
  <dcterms:modified xsi:type="dcterms:W3CDTF">2020-04-26T23:30:39Z</dcterms:modified>
</cp:coreProperties>
</file>