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DFA28-87F8-40C8-9560-6BEF5C9E4EF3}" type="datetimeFigureOut">
              <a:rPr lang="ru-RU" smtClean="0"/>
              <a:pPr/>
              <a:t>17.12.2014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4F74E-87E3-4B59-9E87-2E297F912F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20689"/>
            <a:ext cx="367240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i="1" dirty="0" smtClean="0">
                <a:solidFill>
                  <a:srgbClr val="FFFF00"/>
                </a:solidFill>
              </a:rPr>
              <a:t>Как организовать прогулку с ребенком </a:t>
            </a:r>
            <a:endParaRPr lang="ru-RU" sz="3600" b="1" i="1" dirty="0" smtClean="0">
              <a:solidFill>
                <a:srgbClr val="FFFF00"/>
              </a:solidFill>
            </a:endParaRPr>
          </a:p>
          <a:p>
            <a:r>
              <a:rPr lang="ru-RU" sz="3600" b="1" i="1" dirty="0" smtClean="0">
                <a:solidFill>
                  <a:srgbClr val="FFFF00"/>
                </a:solidFill>
              </a:rPr>
              <a:t>з</a:t>
            </a:r>
            <a:r>
              <a:rPr lang="ru-RU" sz="3600" b="1" i="1" dirty="0" smtClean="0">
                <a:solidFill>
                  <a:srgbClr val="FFFF00"/>
                </a:solidFill>
              </a:rPr>
              <a:t>имой .</a:t>
            </a:r>
            <a:endParaRPr lang="ru-RU" sz="3600" b="1" i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ped-kopilka.ru/upload/blogs/1_c1560d9ffdb76967a5bb8a3f5b00231c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692696"/>
            <a:ext cx="2665115" cy="3429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716016" y="4221088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Подготовила воспитатель</a:t>
            </a:r>
          </a:p>
          <a:p>
            <a:r>
              <a:rPr lang="ru-RU" sz="2400" dirty="0" smtClean="0"/>
              <a:t>высшей  </a:t>
            </a:r>
            <a:r>
              <a:rPr lang="ru-RU" sz="2400" dirty="0" smtClean="0"/>
              <a:t>квалификационной  категории</a:t>
            </a:r>
          </a:p>
          <a:p>
            <a:r>
              <a:rPr lang="ru-RU" sz="2400" dirty="0" err="1" smtClean="0"/>
              <a:t>Косицына</a:t>
            </a:r>
            <a:r>
              <a:rPr lang="ru-RU" sz="2400" dirty="0" smtClean="0"/>
              <a:t> Ольга Анатольевна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8" name="Picture 4" descr="Красивые снежинки на прозрачном фоне. Можно украшать любые записи и фоны. Обсуждение на LiveInternet - Российский Сервис Онлайн-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908720"/>
            <a:ext cx="1223020" cy="1080120"/>
          </a:xfrm>
          <a:prstGeom prst="rect">
            <a:avLst/>
          </a:prstGeom>
          <a:noFill/>
        </p:spPr>
      </p:pic>
      <p:pic>
        <p:nvPicPr>
          <p:cNvPr id="6150" name="Picture 6" descr="Векторные снежинки / Vector snowflakes &quot; NIFIGA-SEBE.RU - фотографии, клипарты, вектор, картинки и шаблон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645024"/>
            <a:ext cx="1594148" cy="1800200"/>
          </a:xfrm>
          <a:prstGeom prst="rect">
            <a:avLst/>
          </a:prstGeom>
          <a:noFill/>
        </p:spPr>
      </p:pic>
      <p:pic>
        <p:nvPicPr>
          <p:cNvPr id="6152" name="Picture 8" descr="Красивые снежинки на прозрачном фоне. Можно украшать любые записи и фоны. Обсуждение на LiveInternet - Российский Сервис Онлайн-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924944"/>
            <a:ext cx="982613" cy="1080120"/>
          </a:xfrm>
          <a:prstGeom prst="rect">
            <a:avLst/>
          </a:prstGeom>
          <a:noFill/>
        </p:spPr>
      </p:pic>
      <p:pic>
        <p:nvPicPr>
          <p:cNvPr id="6154" name="Picture 10" descr="Зима. Первый снег. KitaClub - лучший портал для девочек!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7704" y="476672"/>
            <a:ext cx="799356" cy="7920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1772816"/>
            <a:ext cx="871296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Холод, снег, гололед – часто родители по этим причинам отказываются выходить с детьми на улицу, боясь, что они могут простудиться, наглотавшись холодного воздуха, или просто промерзнуть. На самом деле, детям очень интересно проводить время в зимнюю пору на свежем воздухе. </a:t>
            </a:r>
            <a:br>
              <a:rPr lang="ru-RU" dirty="0" smtClean="0"/>
            </a:br>
            <a:r>
              <a:rPr lang="ru-RU" dirty="0" smtClean="0"/>
              <a:t>Зимняя прогулка чарует своей красотой, дарит сказочное настроение и сулит массу удовольствий! </a:t>
            </a:r>
            <a:br>
              <a:rPr lang="ru-RU" dirty="0" smtClean="0"/>
            </a:br>
            <a:r>
              <a:rPr lang="ru-RU" dirty="0" smtClean="0"/>
              <a:t>Но нередко взрослые, прежде чем  выйти на прогулку, задумываются о том, правильно ли они одели ребенка, сколько по времени нужно гулять в зимнее время года? </a:t>
            </a:r>
            <a:br>
              <a:rPr lang="ru-RU" dirty="0" smtClean="0"/>
            </a:br>
            <a:r>
              <a:rPr lang="ru-RU" dirty="0" smtClean="0"/>
              <a:t>Для  детей любая погода хороша, и ежедневная прогулка необходима. Другое дело насколько частые и длительные прогулки нужны зимой? </a:t>
            </a:r>
            <a:br>
              <a:rPr lang="ru-RU" dirty="0" smtClean="0"/>
            </a:br>
            <a:r>
              <a:rPr lang="ru-RU" dirty="0" smtClean="0"/>
              <a:t>По рекомендациям педиатров, дети в возрасте от 2-х лет  должны находиться на улице примерно от 1 до 1,5 часов ежедневно. При этом даже при температуре за окном -15 градусов прогулки только приветствуются.</a:t>
            </a:r>
            <a:br>
              <a:rPr lang="ru-RU" dirty="0" smtClean="0"/>
            </a:br>
            <a:r>
              <a:rPr lang="ru-RU" dirty="0" smtClean="0"/>
              <a:t>Исходя из таких рекомендаций, старайтесь организовать прогулки со своим ребенком зимой продолжительностью не менее получаса, но при этом выходить гулять нужно два раза в день. Это именно то минимальное время, которое благоприятно повлияет на состояние ребенка и позволит укрепить его иммунитет.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6" name="Picture 6" descr="Красивые снежинки на прозрачном фоне. Можно украшать любые записи и фоны. Обсуждение на LiveInternet - Российский Сервис Онлайн-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1342653" cy="1268760"/>
          </a:xfrm>
          <a:prstGeom prst="rect">
            <a:avLst/>
          </a:prstGeom>
          <a:noFill/>
        </p:spPr>
      </p:pic>
      <p:pic>
        <p:nvPicPr>
          <p:cNvPr id="5128" name="Picture 8" descr="ЗИМНИЙ ДЕКОР И ЭФФ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4471">
            <a:off x="7716878" y="843038"/>
            <a:ext cx="1286272" cy="1224136"/>
          </a:xfrm>
          <a:prstGeom prst="rect">
            <a:avLst/>
          </a:prstGeom>
          <a:noFill/>
        </p:spPr>
      </p:pic>
      <p:pic>
        <p:nvPicPr>
          <p:cNvPr id="5132" name="Picture 12" descr="Зима. Первый снег. KitaClub - лучший портал для девочек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836712"/>
            <a:ext cx="792088" cy="1008112"/>
          </a:xfrm>
          <a:prstGeom prst="rect">
            <a:avLst/>
          </a:prstGeom>
          <a:noFill/>
        </p:spPr>
      </p:pic>
      <p:pic>
        <p:nvPicPr>
          <p:cNvPr id="11" name="Picture 8" descr="ЗИМНИЙ ДЕКОР И ЭФФ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4471">
            <a:off x="3848752" y="482998"/>
            <a:ext cx="1286272" cy="1224136"/>
          </a:xfrm>
          <a:prstGeom prst="rect">
            <a:avLst/>
          </a:prstGeom>
          <a:noFill/>
        </p:spPr>
      </p:pic>
      <p:pic>
        <p:nvPicPr>
          <p:cNvPr id="12" name="Picture 12" descr="Зима. Первый снег. KitaClub - лучший портал для девочек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6672"/>
            <a:ext cx="792088" cy="1008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76470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60648"/>
            <a:ext cx="849694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Одежда не должна сковывать движения ребенка. Поэтому  не стоит одевать слишком много вещей, боясь, что ребенок замерзнет. Напротив, вспотев, у малыша больше шансов простудиться, чего  как раз и боятся мама с папой. </a:t>
            </a:r>
            <a:br>
              <a:rPr lang="ru-RU" dirty="0" smtClean="0"/>
            </a:br>
            <a:r>
              <a:rPr lang="ru-RU" dirty="0" smtClean="0"/>
              <a:t>Однако не стоит и забывать о том, что и зима, как это ни странно, может радовать людей не сильно морозными деньками. И бывает так, что когда температура воздуха едва достигает 0°С, родители все равно считают, что на крохе должно быть много теплой одежды, тем самым одевая его не по погоде, а по календарю. Собирая ребенка на прогулку, придерживайтесь правила: Одеваем ребенка по погоде. </a:t>
            </a:r>
            <a:br>
              <a:rPr lang="ru-RU" dirty="0" smtClean="0"/>
            </a:br>
            <a:r>
              <a:rPr lang="ru-RU" dirty="0" smtClean="0"/>
              <a:t>Нередко собираясь с детьми на прогулку, родители сталкиваются с проблемой, когда их чадо в очередной раз капризничает и не хочет надевать варежки, теплые носочки, шарф и т.д.. Этот процесс можно облегчить, если заинтересовать маленького человечка, преподнеся ему процесс одевания как игру, проявляя воображение.  Почитайте ребенку стишки и </a:t>
            </a:r>
            <a:r>
              <a:rPr lang="ru-RU" dirty="0" err="1" smtClean="0"/>
              <a:t>потешки</a:t>
            </a:r>
            <a:r>
              <a:rPr lang="ru-RU" dirty="0" smtClean="0"/>
              <a:t> </a:t>
            </a:r>
            <a:r>
              <a:rPr lang="ru-RU" dirty="0" err="1" smtClean="0"/>
              <a:t>и</a:t>
            </a:r>
            <a:r>
              <a:rPr lang="ru-RU" dirty="0" smtClean="0"/>
              <a:t> процесс одевания превратится в увлекательную </a:t>
            </a:r>
            <a:r>
              <a:rPr lang="ru-RU" dirty="0" smtClean="0"/>
              <a:t>игру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       . </a:t>
            </a:r>
            <a:r>
              <a:rPr lang="ru-RU" dirty="0" smtClean="0"/>
              <a:t>Маша варежку надела:</a:t>
            </a:r>
            <a:br>
              <a:rPr lang="ru-RU" dirty="0" smtClean="0"/>
            </a:br>
            <a:r>
              <a:rPr lang="ru-RU" dirty="0" smtClean="0"/>
              <a:t>                      -</a:t>
            </a:r>
            <a:r>
              <a:rPr lang="ru-RU" dirty="0" smtClean="0"/>
              <a:t>Ой, куда я пальчик дела?</a:t>
            </a:r>
            <a:br>
              <a:rPr lang="ru-RU" dirty="0" smtClean="0"/>
            </a:br>
            <a:r>
              <a:rPr lang="ru-RU" dirty="0" smtClean="0"/>
              <a:t>                              Нету </a:t>
            </a:r>
            <a:r>
              <a:rPr lang="ru-RU" dirty="0" smtClean="0"/>
              <a:t>пальчика, пропал</a:t>
            </a:r>
            <a:r>
              <a:rPr lang="ru-RU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В </a:t>
            </a:r>
            <a:r>
              <a:rPr lang="ru-RU" dirty="0" smtClean="0"/>
              <a:t>свой домишко не попал!</a:t>
            </a:r>
            <a:br>
              <a:rPr lang="ru-RU" dirty="0" smtClean="0"/>
            </a:br>
            <a:r>
              <a:rPr lang="ru-RU" dirty="0" smtClean="0"/>
              <a:t>                                   Маша </a:t>
            </a:r>
            <a:r>
              <a:rPr lang="ru-RU" dirty="0" smtClean="0"/>
              <a:t>варежку сняла:</a:t>
            </a:r>
            <a:br>
              <a:rPr lang="ru-RU" dirty="0" smtClean="0"/>
            </a:br>
            <a:r>
              <a:rPr lang="ru-RU" dirty="0" smtClean="0"/>
              <a:t>                                     - Поглядите-ка </a:t>
            </a:r>
            <a:r>
              <a:rPr lang="ru-RU" dirty="0" smtClean="0"/>
              <a:t>нашла!</a:t>
            </a:r>
            <a:br>
              <a:rPr lang="ru-RU" dirty="0" smtClean="0"/>
            </a:br>
            <a:r>
              <a:rPr lang="ru-RU" dirty="0" smtClean="0"/>
              <a:t>                                        Ищешь</a:t>
            </a:r>
            <a:r>
              <a:rPr lang="ru-RU" dirty="0" smtClean="0"/>
              <a:t>, ищешь и найдешь!</a:t>
            </a:r>
            <a:br>
              <a:rPr lang="ru-RU" dirty="0" smtClean="0"/>
            </a:br>
            <a:r>
              <a:rPr lang="ru-RU" dirty="0" smtClean="0"/>
              <a:t>                                          Здравствуй</a:t>
            </a:r>
            <a:r>
              <a:rPr lang="ru-RU" dirty="0" smtClean="0"/>
              <a:t>, пальчик, как живешь?</a:t>
            </a:r>
            <a:endParaRPr lang="ru-RU" dirty="0"/>
          </a:p>
        </p:txBody>
      </p:sp>
      <p:pic>
        <p:nvPicPr>
          <p:cNvPr id="4100" name="Picture 4" descr="Зимняя Одежда для Детей eBookva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77072"/>
            <a:ext cx="2707060" cy="2567212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</p:pic>
      <p:pic>
        <p:nvPicPr>
          <p:cNvPr id="7" name="Picture 12" descr="Зима. Первый снег. KitaClub - лучший портал для девочек!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81128"/>
            <a:ext cx="792088" cy="1008112"/>
          </a:xfrm>
          <a:prstGeom prst="rect">
            <a:avLst/>
          </a:prstGeom>
          <a:noFill/>
        </p:spPr>
      </p:pic>
      <p:pic>
        <p:nvPicPr>
          <p:cNvPr id="8" name="Picture 8" descr="ЗИМНИЙ ДЕКОР И ЭФФЕКТ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64471">
            <a:off x="4640841" y="3867376"/>
            <a:ext cx="128627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76470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332656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Хотите, чтобы прогулка зимой с ребенком принесла не только пользу, но и оставила много приятных воспоминаний вашему ребенку? </a:t>
            </a:r>
            <a:br>
              <a:rPr lang="ru-RU" dirty="0" smtClean="0"/>
            </a:br>
            <a:r>
              <a:rPr lang="ru-RU" dirty="0" smtClean="0"/>
              <a:t>Если на улице много снега и температура воздуха позволяет, можно смело отправляться на горку, прихватив с собой санки или ледянку. А по дороге, чтобы не скучать полюбуйтесь красотой зимней природы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Смастерите кормушки для птиц, используя пакеты из под молока или сока. Для этого нужно вырезать в картонной упаковке окошко и привязать веревочку. Готовые кормушки развесьте на деревьях возле дома и регулярно подсыпайте хлебных крошек или зерен.</a:t>
            </a:r>
            <a:br>
              <a:rPr lang="ru-RU" dirty="0" smtClean="0"/>
            </a:br>
            <a:r>
              <a:rPr lang="ru-RU" dirty="0" smtClean="0"/>
              <a:t>Изучайте на снегу следы </a:t>
            </a:r>
            <a:r>
              <a:rPr lang="ru-RU" dirty="0" err="1" smtClean="0"/>
              <a:t>следы</a:t>
            </a:r>
            <a:r>
              <a:rPr lang="ru-RU" dirty="0" smtClean="0"/>
              <a:t> птичек и животных.</a:t>
            </a:r>
            <a:endParaRPr lang="ru-RU" dirty="0"/>
          </a:p>
        </p:txBody>
      </p:sp>
      <p:pic>
        <p:nvPicPr>
          <p:cNvPr id="3073" name="Picture 1" descr="D:\фотофото\DSCN23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5" y="3140968"/>
            <a:ext cx="5544617" cy="3466331"/>
          </a:xfrm>
          <a:prstGeom prst="rect">
            <a:avLst/>
          </a:prstGeom>
          <a:noFill/>
        </p:spPr>
      </p:pic>
      <p:pic>
        <p:nvPicPr>
          <p:cNvPr id="5" name="Picture 8" descr="ЗИМНИЙ ДЕКОР И ЭФФ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4471">
            <a:off x="7716880" y="2283198"/>
            <a:ext cx="1286272" cy="1224136"/>
          </a:xfrm>
          <a:prstGeom prst="rect">
            <a:avLst/>
          </a:prstGeom>
          <a:noFill/>
        </p:spPr>
      </p:pic>
      <p:pic>
        <p:nvPicPr>
          <p:cNvPr id="6" name="Picture 8" descr="ЗИМНИЙ ДЕКОР И ЭФФЕКТЫ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64471">
            <a:off x="464376" y="4227416"/>
            <a:ext cx="1286272" cy="12241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76470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1369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Постройте с малышом сказочный замок снежной королевы и украсьте его ледяными фигурками (окна, двери). </a:t>
            </a:r>
            <a:br>
              <a:rPr lang="ru-RU" dirty="0" smtClean="0"/>
            </a:br>
            <a:r>
              <a:rPr lang="ru-RU" dirty="0" smtClean="0"/>
              <a:t>Когда на улице лежит снег и светит ярко солнышко, берите фотоаппарат и делайте красивые снимки зимнего пейзажа. Пусть маленький фотограф сам выбирает что снимать. Распечатав особо удачные снимки, можно украсить стены вашей квартиры.</a:t>
            </a:r>
            <a:br>
              <a:rPr lang="ru-RU" dirty="0" smtClean="0"/>
            </a:br>
            <a:r>
              <a:rPr lang="ru-RU" dirty="0" smtClean="0"/>
              <a:t>Ну конечно же, как зимой без снеговика! Надоело лепить обычного снеговика? Тогда слепите сказочного героя, которого знает ваш ребенок. </a:t>
            </a:r>
            <a:br>
              <a:rPr lang="ru-RU" dirty="0" smtClean="0"/>
            </a:br>
            <a:r>
              <a:rPr lang="ru-RU" dirty="0" smtClean="0"/>
              <a:t>Снеговик </a:t>
            </a:r>
            <a:br>
              <a:rPr lang="ru-RU" dirty="0" smtClean="0"/>
            </a:br>
            <a:r>
              <a:rPr lang="ru-RU" dirty="0" smtClean="0"/>
              <a:t>Раз - рука, два - рука -</a:t>
            </a:r>
            <a:br>
              <a:rPr lang="ru-RU" dirty="0" smtClean="0"/>
            </a:br>
            <a:r>
              <a:rPr lang="ru-RU" dirty="0" smtClean="0"/>
              <a:t>Лепим мы снеговика!</a:t>
            </a:r>
            <a:br>
              <a:rPr lang="ru-RU" dirty="0" smtClean="0"/>
            </a:br>
            <a:r>
              <a:rPr lang="ru-RU" dirty="0" smtClean="0"/>
              <a:t>Три - четыре, три - четыре</a:t>
            </a:r>
            <a:r>
              <a:rPr lang="ru-RU" dirty="0" smtClean="0"/>
              <a:t>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Нарисуем рот пошире!</a:t>
            </a:r>
            <a:br>
              <a:rPr lang="ru-RU" dirty="0" smtClean="0"/>
            </a:br>
            <a:r>
              <a:rPr lang="ru-RU" dirty="0" smtClean="0"/>
              <a:t>Пять - найдем морковь для носа,</a:t>
            </a:r>
            <a:br>
              <a:rPr lang="ru-RU" dirty="0" smtClean="0"/>
            </a:br>
            <a:r>
              <a:rPr lang="ru-RU" dirty="0" smtClean="0"/>
              <a:t>Угольки найдем для глаз.</a:t>
            </a:r>
            <a:br>
              <a:rPr lang="ru-RU" dirty="0" smtClean="0"/>
            </a:br>
            <a:r>
              <a:rPr lang="ru-RU" dirty="0" smtClean="0"/>
              <a:t>Шесть - наденем шляпу косо.</a:t>
            </a:r>
            <a:br>
              <a:rPr lang="ru-RU" dirty="0" smtClean="0"/>
            </a:br>
            <a:r>
              <a:rPr lang="ru-RU" dirty="0" smtClean="0"/>
              <a:t>Пусть смеется он у нас.</a:t>
            </a:r>
            <a:br>
              <a:rPr lang="ru-RU" dirty="0" smtClean="0"/>
            </a:br>
            <a:r>
              <a:rPr lang="ru-RU" dirty="0" smtClean="0"/>
              <a:t>Семь и восемь, семь и восемь,</a:t>
            </a:r>
            <a:br>
              <a:rPr lang="ru-RU" dirty="0" smtClean="0"/>
            </a:br>
            <a:r>
              <a:rPr lang="ru-RU" dirty="0" smtClean="0"/>
              <a:t>Мы сплясать его попросим.</a:t>
            </a:r>
            <a:br>
              <a:rPr lang="ru-RU" dirty="0" smtClean="0"/>
            </a:br>
            <a:r>
              <a:rPr lang="ru-RU" dirty="0" smtClean="0"/>
              <a:t>Девять - десять - снеговик</a:t>
            </a:r>
            <a:br>
              <a:rPr lang="ru-RU" dirty="0" smtClean="0"/>
            </a:br>
            <a:r>
              <a:rPr lang="ru-RU" dirty="0" smtClean="0"/>
              <a:t>Через голову - кувырк!!!</a:t>
            </a:r>
            <a:br>
              <a:rPr lang="ru-RU" dirty="0" smtClean="0"/>
            </a:br>
            <a:r>
              <a:rPr lang="ru-RU" dirty="0" smtClean="0"/>
              <a:t>Ну и цирк! </a:t>
            </a:r>
            <a:endParaRPr lang="ru-RU" dirty="0"/>
          </a:p>
        </p:txBody>
      </p:sp>
      <p:pic>
        <p:nvPicPr>
          <p:cNvPr id="2050" name="Picture 2" descr="Ах ты, зимушка-зима! детям (Елена Михалькевич) / Проза.ру - национальный сервер современной проз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564904"/>
            <a:ext cx="4281711" cy="40435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11560" y="764704"/>
            <a:ext cx="8064896" cy="79208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2996952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Творите вместе с малышом, используя при этом любые подручные материалы: цветные ледяные фигурки, шишки, ветки, нитки, пуговицы, камешки, стаканчики из под йогурта, крышечки от детских пюре и т.д. Все зависит от вашей фантазии и фантазии вашего малыша! Пуговки – глазки, рот – красные нитки, хвостик – еловая веточка, на голову можно надеть шляпу (из бумаги или пластикового стаканчика), можно украсить костюм персонажа пуговицами (шишки или камешки). Только не забудьте </a:t>
            </a:r>
            <a:r>
              <a:rPr lang="ru-RU" dirty="0" err="1" smtClean="0"/>
              <a:t>запастить</a:t>
            </a:r>
            <a:r>
              <a:rPr lang="ru-RU" dirty="0" smtClean="0"/>
              <a:t> непромокаемыми перчатками или варежками, либо взять запасные.</a:t>
            </a:r>
            <a:br>
              <a:rPr lang="ru-RU" dirty="0" smtClean="0"/>
            </a:br>
            <a:r>
              <a:rPr lang="ru-RU" dirty="0" smtClean="0"/>
              <a:t>Как видите, зимой полно интересных занятий, которые доставят радость вам и вашим детям, все зависит от желания и настроения. Вы наверняка сможете добавить к этому списку свои оригинальные идеи зимней прогулки, учитывая предпочтения своего ребенка.</a:t>
            </a:r>
            <a:br>
              <a:rPr lang="ru-RU" dirty="0" smtClean="0"/>
            </a:br>
            <a:r>
              <a:rPr lang="ru-RU" b="1" dirty="0" smtClean="0"/>
              <a:t>Приятных, веселых и незабываемых Вам прогулок!</a:t>
            </a:r>
            <a:endParaRPr lang="ru-RU" b="1" dirty="0"/>
          </a:p>
        </p:txBody>
      </p:sp>
      <p:pic>
        <p:nvPicPr>
          <p:cNvPr id="1026" name="Picture 2" descr="Дети - Кто Первый - социально психологический журнал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8640"/>
            <a:ext cx="6048375" cy="288032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1028" name="Picture 4" descr="Всё о природе - Блог - Февраль, 2011 - Страница 1 - Привет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92696"/>
            <a:ext cx="862980" cy="1008112"/>
          </a:xfrm>
          <a:prstGeom prst="rect">
            <a:avLst/>
          </a:prstGeom>
          <a:noFill/>
        </p:spPr>
      </p:pic>
      <p:pic>
        <p:nvPicPr>
          <p:cNvPr id="1030" name="Picture 6" descr="Зима. Первый снег. KitaClub - лучший портал для девочек!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360" y="1916832"/>
            <a:ext cx="1087388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7F7F"/>
      </a:hlink>
      <a:folHlink>
        <a:srgbClr val="FFE5E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208</Words>
  <Application>Microsoft Office PowerPoint</Application>
  <PresentationFormat>Экран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Елена</dc:creator>
  <cp:lastModifiedBy>123</cp:lastModifiedBy>
  <cp:revision>7</cp:revision>
  <dcterms:created xsi:type="dcterms:W3CDTF">2013-08-17T08:34:50Z</dcterms:created>
  <dcterms:modified xsi:type="dcterms:W3CDTF">2014-12-17T14:52:24Z</dcterms:modified>
</cp:coreProperties>
</file>