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 varScale="1">
        <p:scale>
          <a:sx n="51" d="100"/>
          <a:sy n="51" d="100"/>
        </p:scale>
        <p:origin x="-5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9C57DD-70E6-4085-9AE5-5AD0B54C97F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E5D0043-63E3-4A2B-AE1C-F103AA3CE41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36/0008aa3d-74e732aa/img6.jpg"/>
          <p:cNvPicPr>
            <a:picLocks noChangeAspect="1" noChangeArrowheads="1"/>
          </p:cNvPicPr>
          <p:nvPr/>
        </p:nvPicPr>
        <p:blipFill>
          <a:blip r:embed="rId2" cstate="print"/>
          <a:srcRect l="9524" r="8163"/>
          <a:stretch>
            <a:fillRect/>
          </a:stretch>
        </p:blipFill>
        <p:spPr bwMode="auto">
          <a:xfrm>
            <a:off x="-180528" y="0"/>
            <a:ext cx="932452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104456" cy="58906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Семья П.И.Чайковского</a:t>
            </a:r>
            <a:endParaRPr lang="ru-RU" sz="3600" dirty="0"/>
          </a:p>
        </p:txBody>
      </p:sp>
      <p:pic>
        <p:nvPicPr>
          <p:cNvPr id="14340" name="Picture 4" descr="Семья Чайковских."/>
          <p:cNvPicPr>
            <a:picLocks noChangeAspect="1" noChangeArrowheads="1"/>
          </p:cNvPicPr>
          <p:nvPr/>
        </p:nvPicPr>
        <p:blipFill>
          <a:blip r:embed="rId2" cstate="print"/>
          <a:srcRect b="8139"/>
          <a:stretch>
            <a:fillRect/>
          </a:stretch>
        </p:blipFill>
        <p:spPr bwMode="auto">
          <a:xfrm>
            <a:off x="2267744" y="260648"/>
            <a:ext cx="44577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Петр Ильич Чайковский </a:t>
            </a:r>
            <a:r>
              <a:rPr lang="ru-RU" sz="1600" dirty="0" smtClean="0"/>
              <a:t>родился </a:t>
            </a:r>
            <a:r>
              <a:rPr lang="ru-RU" sz="1600" dirty="0" smtClean="0"/>
              <a:t>в Воткинске, маленьком городе-заводе на </a:t>
            </a:r>
            <a:r>
              <a:rPr lang="ru-RU" sz="1600" dirty="0" smtClean="0"/>
              <a:t>Урале. </a:t>
            </a:r>
            <a:r>
              <a:rPr lang="ru-RU" sz="1600" dirty="0" smtClean="0"/>
              <a:t>Там отец композитора служил директором Горного завода. Родители будущего композитора были музыкальны, и в доме нередко проходили любительские концерты. Вокруг звучали крестьянские песни.</a:t>
            </a:r>
            <a:endParaRPr lang="ru-RU" sz="1600" dirty="0"/>
          </a:p>
        </p:txBody>
      </p:sp>
      <p:pic>
        <p:nvPicPr>
          <p:cNvPr id="15362" name="Picture 2" descr="Дом, где родился Петр Ильич Чайковский"/>
          <p:cNvPicPr>
            <a:picLocks noChangeAspect="1" noChangeArrowheads="1"/>
          </p:cNvPicPr>
          <p:nvPr/>
        </p:nvPicPr>
        <p:blipFill>
          <a:blip r:embed="rId2" cstate="print"/>
          <a:srcRect b="11714"/>
          <a:stretch>
            <a:fillRect/>
          </a:stretch>
        </p:blipFill>
        <p:spPr bwMode="auto">
          <a:xfrm>
            <a:off x="611560" y="1772816"/>
            <a:ext cx="768225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irinazaytseva.ru/Pic/da_tchai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66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s://pptcloud.nyc3.digitaloceanspaces.com/slides/pics/002/546/773/original/Slide5.jpg?1488476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4042792" cy="59046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cs typeface="Aharoni" pitchFamily="2" charset="-79"/>
              </a:rPr>
              <a:t>     </a:t>
            </a:r>
            <a:r>
              <a:rPr lang="ru-RU" sz="2400" dirty="0" smtClean="0">
                <a:cs typeface="Aharoni" pitchFamily="2" charset="-79"/>
              </a:rPr>
              <a:t>Важным </a:t>
            </a:r>
            <a:r>
              <a:rPr lang="ru-RU" sz="2400" dirty="0" smtClean="0">
                <a:cs typeface="Aharoni" pitchFamily="2" charset="-79"/>
              </a:rPr>
              <a:t>фактором к созданию «Детского альбома» послужило необычайно теплые отношения </a:t>
            </a:r>
            <a:r>
              <a:rPr lang="ru-RU" sz="2400" dirty="0" smtClean="0">
                <a:cs typeface="Aharoni" pitchFamily="2" charset="-79"/>
              </a:rPr>
              <a:t>с детьми </a:t>
            </a:r>
            <a:r>
              <a:rPr lang="ru-RU" sz="2400" dirty="0" smtClean="0">
                <a:cs typeface="Aharoni" pitchFamily="2" charset="-79"/>
              </a:rPr>
              <a:t>своей сестры. Он подолгу гулял с ними, много играл, рассказывал им о своих путешествиях и невероятные истории о странах, в которых бывал</a:t>
            </a:r>
            <a:r>
              <a:rPr lang="ru-RU" sz="2400" dirty="0" smtClean="0">
                <a:cs typeface="Aharoni" pitchFamily="2" charset="-79"/>
              </a:rPr>
              <a:t>. </a:t>
            </a:r>
            <a:r>
              <a:rPr lang="ru-RU" sz="2400" dirty="0" smtClean="0">
                <a:cs typeface="Aharoni" pitchFamily="2" charset="-79"/>
              </a:rPr>
              <a:t>Необычайно нежные и теплые отношения с племянниками дали толчок к написанию детского альбома.</a:t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dirty="0" smtClean="0">
                <a:cs typeface="Aharoni" pitchFamily="2" charset="-79"/>
              </a:rPr>
              <a:t> </a:t>
            </a:r>
            <a:r>
              <a:rPr lang="ru-RU" sz="2400" dirty="0" smtClean="0">
                <a:cs typeface="Aharoni" pitchFamily="2" charset="-79"/>
              </a:rPr>
              <a:t>   Петр </a:t>
            </a:r>
            <a:r>
              <a:rPr lang="ru-RU" sz="2400" dirty="0" smtClean="0">
                <a:cs typeface="Aharoni" pitchFamily="2" charset="-79"/>
              </a:rPr>
              <a:t>Ильич решает посвятить его любимому племяннику </a:t>
            </a:r>
            <a:r>
              <a:rPr lang="ru-RU" sz="2400" dirty="0" smtClean="0">
                <a:cs typeface="Aharoni" pitchFamily="2" charset="-79"/>
              </a:rPr>
              <a:t>Володе.</a:t>
            </a:r>
            <a:endParaRPr lang="ru-RU" sz="2400" dirty="0">
              <a:cs typeface="Aharoni" pitchFamily="2" charset="-79"/>
            </a:endParaRPr>
          </a:p>
        </p:txBody>
      </p:sp>
      <p:pic>
        <p:nvPicPr>
          <p:cNvPr id="153602" name="Picture 2" descr="https://ds03.infourok.ru/uploads/ex/012e/0000283d-e54b43eb/img3.jpg"/>
          <p:cNvPicPr>
            <a:picLocks noChangeAspect="1" noChangeArrowheads="1"/>
          </p:cNvPicPr>
          <p:nvPr/>
        </p:nvPicPr>
        <p:blipFill>
          <a:blip r:embed="rId2" cstate="print"/>
          <a:srcRect l="8662" t="8001" r="42513" b="6951"/>
          <a:stretch>
            <a:fillRect/>
          </a:stretch>
        </p:blipFill>
        <p:spPr bwMode="auto">
          <a:xfrm>
            <a:off x="4355976" y="692696"/>
            <a:ext cx="446449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Балет Щелкунчик</a:t>
            </a:r>
            <a:endParaRPr lang="ru-RU" dirty="0"/>
          </a:p>
        </p:txBody>
      </p:sp>
      <p:pic>
        <p:nvPicPr>
          <p:cNvPr id="154628" name="Picture 4" descr="http://balet24.ru/wp-content/uploads/2017/12/40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4971417" cy="3132000"/>
          </a:xfrm>
          <a:prstGeom prst="rect">
            <a:avLst/>
          </a:prstGeom>
          <a:noFill/>
        </p:spPr>
      </p:pic>
      <p:pic>
        <p:nvPicPr>
          <p:cNvPr id="154626" name="Picture 2" descr="http://proza.moscow/pics/2015/10/07/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12776"/>
            <a:ext cx="4896544" cy="31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Балет Спящая красавица</a:t>
            </a:r>
            <a:endParaRPr lang="ru-RU" dirty="0"/>
          </a:p>
        </p:txBody>
      </p:sp>
      <p:pic>
        <p:nvPicPr>
          <p:cNvPr id="155650" name="Picture 2" descr="http://www.musictheatre.kiev.ua/logic/uploads/img/galleries/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957915" cy="42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Балет Лебединое озеро</a:t>
            </a:r>
            <a:endParaRPr lang="ru-RU" dirty="0"/>
          </a:p>
        </p:txBody>
      </p:sp>
      <p:pic>
        <p:nvPicPr>
          <p:cNvPr id="156674" name="Picture 2" descr="https://www.mos.ru/upload/newsfeed/newsfeed/ANONS_swanlake_sl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694100" cy="2988000"/>
          </a:xfrm>
          <a:prstGeom prst="rect">
            <a:avLst/>
          </a:prstGeom>
          <a:noFill/>
        </p:spPr>
      </p:pic>
      <p:pic>
        <p:nvPicPr>
          <p:cNvPr id="156676" name="Picture 4" descr="https://ds02.infourok.ru/uploads/ex/1167/000491be-6fe1a903/img17.jpg"/>
          <p:cNvPicPr>
            <a:picLocks noChangeAspect="1" noChangeArrowheads="1"/>
          </p:cNvPicPr>
          <p:nvPr/>
        </p:nvPicPr>
        <p:blipFill>
          <a:blip r:embed="rId3" cstate="print"/>
          <a:srcRect l="10195" t="25246" r="9699" b="10670"/>
          <a:stretch>
            <a:fillRect/>
          </a:stretch>
        </p:blipFill>
        <p:spPr bwMode="auto">
          <a:xfrm>
            <a:off x="4716016" y="4149080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292</TotalTime>
  <Words>105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Семья П.И.Чайковского</vt:lpstr>
      <vt:lpstr>Петр Ильич Чайковский родился в Воткинске, маленьком городе-заводе на Урале. Там отец композитора служил директором Горного завода. Родители будущего композитора были музыкальны, и в доме нередко проходили любительские концерты. Вокруг звучали крестьянские песни.</vt:lpstr>
      <vt:lpstr>Слайд 4</vt:lpstr>
      <vt:lpstr>Слайд 5</vt:lpstr>
      <vt:lpstr>     Важным фактором к созданию «Детского альбома» послужило необычайно теплые отношения с детьми своей сестры. Он подолгу гулял с ними, много играл, рассказывал им о своих путешествиях и невероятные истории о странах, в которых бывал. Необычайно нежные и теплые отношения с племянниками дали толчок к написанию детского альбома.     Петр Ильич решает посвятить его любимому племяннику Володе.</vt:lpstr>
      <vt:lpstr>Балет Щелкунчик</vt:lpstr>
      <vt:lpstr>Балет Спящая красавица</vt:lpstr>
      <vt:lpstr>Балет Лебединое озеро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П.И. Чайковский</dc:title>
  <dc:creator>User</dc:creator>
  <cp:lastModifiedBy>User</cp:lastModifiedBy>
  <cp:revision>30</cp:revision>
  <dcterms:created xsi:type="dcterms:W3CDTF">2018-01-22T08:07:16Z</dcterms:created>
  <dcterms:modified xsi:type="dcterms:W3CDTF">2018-01-22T12:59:19Z</dcterms:modified>
</cp:coreProperties>
</file>