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78" r:id="rId2"/>
    <p:sldId id="324" r:id="rId3"/>
    <p:sldId id="299" r:id="rId4"/>
    <p:sldId id="321" r:id="rId5"/>
    <p:sldId id="325" r:id="rId6"/>
    <p:sldId id="300" r:id="rId7"/>
    <p:sldId id="302" r:id="rId8"/>
    <p:sldId id="303" r:id="rId9"/>
    <p:sldId id="306" r:id="rId10"/>
    <p:sldId id="307" r:id="rId11"/>
    <p:sldId id="305" r:id="rId12"/>
    <p:sldId id="309" r:id="rId13"/>
    <p:sldId id="312" r:id="rId14"/>
    <p:sldId id="313" r:id="rId15"/>
    <p:sldId id="311" r:id="rId16"/>
    <p:sldId id="314" r:id="rId17"/>
    <p:sldId id="327" r:id="rId18"/>
    <p:sldId id="326" r:id="rId19"/>
    <p:sldId id="323" r:id="rId20"/>
    <p:sldId id="264" r:id="rId21"/>
    <p:sldId id="265" r:id="rId22"/>
    <p:sldId id="266" r:id="rId23"/>
    <p:sldId id="328" r:id="rId24"/>
    <p:sldId id="271" r:id="rId25"/>
    <p:sldId id="329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615" autoAdjust="0"/>
    <p:restoredTop sz="86380" autoAdjust="0"/>
  </p:normalViewPr>
  <p:slideViewPr>
    <p:cSldViewPr snapToGrid="0">
      <p:cViewPr varScale="1">
        <p:scale>
          <a:sx n="74" d="100"/>
          <a:sy n="74" d="100"/>
        </p:scale>
        <p:origin x="1074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D89B3-9D9A-4ADB-B418-1E9661BE4AE6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A242E-6302-4445-903C-2D9BAF4EC6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0AD1B-3DF3-4E9D-85FF-F3CCCF65BFAC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70A8-ADA4-4DBD-9FFE-4EC8BECBF1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0AD1B-3DF3-4E9D-85FF-F3CCCF65BFAC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70A8-ADA4-4DBD-9FFE-4EC8BECBF1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0AD1B-3DF3-4E9D-85FF-F3CCCF65BFAC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70A8-ADA4-4DBD-9FFE-4EC8BECBF1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0AD1B-3DF3-4E9D-85FF-F3CCCF65BFAC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70A8-ADA4-4DBD-9FFE-4EC8BECBF1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0AD1B-3DF3-4E9D-85FF-F3CCCF65BFAC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70A8-ADA4-4DBD-9FFE-4EC8BECBF1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0AD1B-3DF3-4E9D-85FF-F3CCCF65BFAC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70A8-ADA4-4DBD-9FFE-4EC8BECBF1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0AD1B-3DF3-4E9D-85FF-F3CCCF65BFAC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70A8-ADA4-4DBD-9FFE-4EC8BECBF1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0AD1B-3DF3-4E9D-85FF-F3CCCF65BFAC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70A8-ADA4-4DBD-9FFE-4EC8BECBF1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0AD1B-3DF3-4E9D-85FF-F3CCCF65BFAC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70A8-ADA4-4DBD-9FFE-4EC8BECBF1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0AD1B-3DF3-4E9D-85FF-F3CCCF65BFAC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70A8-ADA4-4DBD-9FFE-4EC8BECBF1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0AD1B-3DF3-4E9D-85FF-F3CCCF65BFAC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70A8-ADA4-4DBD-9FFE-4EC8BECBF1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0AD1B-3DF3-4E9D-85FF-F3CCCF65BFAC}" type="datetimeFigureOut">
              <a:rPr lang="ru-RU" smtClean="0"/>
              <a:pPr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770A8-ADA4-4DBD-9FFE-4EC8BECBF13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83;&#1077;&#1089;&#1103;\Desktop\&#1074;&#1077;&#1089;&#1077;&#1085;&#1085;&#1103;&#1103;%20&#1084;&#1091;&#1079;&#1099;&#1082;&#1072;\Penie_ptic_-_Grach_(iPlayer.fm).mp3" TargetMode="Externa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83;&#1077;&#1089;&#1103;\Desktop\&#1074;&#1077;&#1089;&#1077;&#1085;&#1085;&#1103;&#1103;%20&#1084;&#1091;&#1079;&#1099;&#1082;&#1072;\Penie_ptic_-_Skvorec_(iPlayer.fm).mp3" TargetMode="Externa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83;&#1077;&#1089;&#1103;\Desktop\&#1074;&#1077;&#1089;&#1077;&#1085;&#1085;&#1103;&#1103;%20&#1084;&#1091;&#1079;&#1099;&#1082;&#1072;\Zvuki_ptic_-_Lastochka_(iPlayer.fm).mp3" TargetMode="Externa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 descr="97956368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Прямоугольник 10"/>
          <p:cNvSpPr/>
          <p:nvPr/>
        </p:nvSpPr>
        <p:spPr>
          <a:xfrm>
            <a:off x="1567543" y="1"/>
            <a:ext cx="9457509" cy="44627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МБДОУ детский сад №3 «Алёнушка»</a:t>
            </a:r>
          </a:p>
          <a:p>
            <a:pPr algn="ctr"/>
            <a:r>
              <a:rPr lang="ru-RU" sz="4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Материал подготовила воспитатель Стародубцева Г.П.</a:t>
            </a:r>
          </a:p>
          <a:p>
            <a:pPr algn="ctr"/>
            <a:endParaRPr lang="ru-RU" sz="60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algn="ctr"/>
            <a:r>
              <a:rPr lang="ru-RU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cs typeface="Arial" pitchFamily="34" charset="0"/>
              </a:rPr>
              <a:t>«Встреча Весны!!!»</a:t>
            </a:r>
            <a:endParaRPr lang="ru-RU" sz="8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1426592689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746" b="7746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7829" y="471056"/>
            <a:ext cx="10829108" cy="92825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деревьях появились … почки!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169" b="3169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4910" y="401782"/>
            <a:ext cx="11194472" cy="532014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Солнышко поднимается выше и греет всё … жарче!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272068_l_srgb_s_gl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022" b="802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TextBox 8"/>
          <p:cNvSpPr txBox="1"/>
          <p:nvPr/>
        </p:nvSpPr>
        <p:spPr>
          <a:xfrm>
            <a:off x="574766" y="287383"/>
            <a:ext cx="11168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Прилетели птицы из тёплых …краёв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" name="Рисунок 26" descr="000069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62" r="96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9" name="TextBox 28"/>
          <p:cNvSpPr txBox="1"/>
          <p:nvPr/>
        </p:nvSpPr>
        <p:spPr>
          <a:xfrm>
            <a:off x="522514" y="568036"/>
            <a:ext cx="1092054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 smtClean="0">
              <a:solidFill>
                <a:schemeClr val="bg1"/>
              </a:solidFill>
              <a:latin typeface="Monotype Corsiva" pitchFamily="66" charset="0"/>
              <a:cs typeface="Arial" pitchFamily="34" charset="0"/>
            </a:endParaRPr>
          </a:p>
          <a:p>
            <a:pPr algn="ctr"/>
            <a:endParaRPr lang="ru-RU" sz="3600" dirty="0" smtClean="0">
              <a:solidFill>
                <a:schemeClr val="bg1"/>
              </a:solidFill>
              <a:latin typeface="Monotype Corsiva" pitchFamily="66" charset="0"/>
              <a:cs typeface="Arial" pitchFamily="34" charset="0"/>
            </a:endParaRPr>
          </a:p>
          <a:p>
            <a:pPr algn="ctr"/>
            <a:endParaRPr lang="ru-RU" sz="3600" dirty="0" smtClean="0">
              <a:solidFill>
                <a:schemeClr val="bg1"/>
              </a:solidFill>
              <a:latin typeface="Monotype Corsiva" pitchFamily="66" charset="0"/>
              <a:cs typeface="Arial" pitchFamily="34" charset="0"/>
            </a:endParaRPr>
          </a:p>
          <a:p>
            <a:pPr algn="ctr"/>
            <a:endParaRPr lang="ru-RU" sz="3600" dirty="0" smtClean="0">
              <a:solidFill>
                <a:schemeClr val="bg1"/>
              </a:solidFill>
              <a:latin typeface="Monotype Corsiva" pitchFamily="66" charset="0"/>
              <a:cs typeface="Arial" pitchFamily="34" charset="0"/>
            </a:endParaRPr>
          </a:p>
          <a:p>
            <a:pPr algn="ctr"/>
            <a:endParaRPr lang="ru-RU" sz="3600" dirty="0" smtClean="0">
              <a:solidFill>
                <a:schemeClr val="bg1"/>
              </a:solidFill>
              <a:latin typeface="Monotype Corsiva" pitchFamily="66" charset="0"/>
              <a:cs typeface="Arial" pitchFamily="34" charset="0"/>
            </a:endParaRPr>
          </a:p>
          <a:p>
            <a:pPr algn="ctr"/>
            <a:endParaRPr lang="ru-RU" sz="3600" dirty="0" smtClean="0">
              <a:solidFill>
                <a:schemeClr val="bg1"/>
              </a:solidFill>
              <a:latin typeface="Monotype Corsiva" pitchFamily="66" charset="0"/>
              <a:cs typeface="Arial" pitchFamily="34" charset="0"/>
            </a:endParaRPr>
          </a:p>
          <a:p>
            <a:pPr algn="ctr"/>
            <a:endParaRPr lang="ru-RU" sz="3600" dirty="0" smtClean="0">
              <a:solidFill>
                <a:schemeClr val="bg1"/>
              </a:solidFill>
              <a:latin typeface="Monotype Corsiva" pitchFamily="66" charset="0"/>
              <a:cs typeface="Arial" pitchFamily="34" charset="0"/>
            </a:endParaRPr>
          </a:p>
          <a:p>
            <a:pPr algn="ctr"/>
            <a:endParaRPr lang="ru-RU" sz="3600" dirty="0" smtClean="0">
              <a:solidFill>
                <a:schemeClr val="bg1"/>
              </a:solidFill>
              <a:latin typeface="Monotype Corsiva" pitchFamily="66" charset="0"/>
              <a:cs typeface="Arial" pitchFamily="34" charset="0"/>
            </a:endParaRPr>
          </a:p>
          <a:p>
            <a:pPr algn="ctr"/>
            <a:endParaRPr lang="ru-RU" sz="3600" dirty="0" smtClean="0">
              <a:solidFill>
                <a:schemeClr val="bg1"/>
              </a:solidFill>
              <a:latin typeface="Monotype Corsiva" pitchFamily="66" charset="0"/>
              <a:cs typeface="Arial" pitchFamily="34" charset="0"/>
            </a:endParaRPr>
          </a:p>
          <a:p>
            <a:pPr algn="ctr"/>
            <a:endParaRPr lang="ru-RU" sz="3600" dirty="0" smtClean="0">
              <a:solidFill>
                <a:schemeClr val="bg1"/>
              </a:solidFill>
              <a:latin typeface="Monotype Corsiva" pitchFamily="66" charset="0"/>
              <a:cs typeface="Arial" pitchFamily="34" charset="0"/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Когда это бывает?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353712_vesna_2013_aprel_016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1850" b="11850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8012" y="222069"/>
            <a:ext cx="11067406" cy="966651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 каким временем года наступает весна?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 descr="0_2a686_d09797f3_-5-XL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xtBox 9"/>
          <p:cNvSpPr txBox="1"/>
          <p:nvPr/>
        </p:nvSpPr>
        <p:spPr>
          <a:xfrm>
            <a:off x="2" y="483326"/>
            <a:ext cx="689718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первые весенние дни весна какая?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382613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6754" y="326571"/>
            <a:ext cx="10719064" cy="90133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Весна наступает постепенно или внезапно?</a:t>
            </a:r>
            <a:endParaRPr lang="ru-RU" sz="4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600" b="1" dirty="0" smtClean="0">
              <a:latin typeface="Monotype Corsiva" pitchFamily="66" charset="0"/>
            </a:endParaRPr>
          </a:p>
          <a:p>
            <a:pPr algn="ctr"/>
            <a:endParaRPr lang="ru-RU" sz="3600" b="1" dirty="0" smtClean="0">
              <a:latin typeface="Monotype Corsiva" pitchFamily="66" charset="0"/>
            </a:endParaRPr>
          </a:p>
          <a:p>
            <a:pPr algn="ctr"/>
            <a:endParaRPr lang="ru-RU" sz="3600" b="1" dirty="0" smtClean="0">
              <a:latin typeface="Monotype Corsiva" pitchFamily="66" charset="0"/>
            </a:endParaRPr>
          </a:p>
          <a:p>
            <a:pPr algn="ctr"/>
            <a:endParaRPr lang="ru-RU" sz="3600" b="1" dirty="0" smtClean="0">
              <a:latin typeface="Monotype Corsiva" pitchFamily="66" charset="0"/>
            </a:endParaRPr>
          </a:p>
          <a:p>
            <a:pPr algn="ctr"/>
            <a:endParaRPr lang="ru-RU" sz="3600" b="1" dirty="0" smtClean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" name="Рисунок 18" descr="97986525_large_vesna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3676" b="13676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snezhinki_1920x1200_216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000" b="5000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45029" y="182880"/>
            <a:ext cx="9784080" cy="6348549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sz="32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200" b="1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Давайте подуем на снежинки, тем самым приблизим приход весны.</a:t>
            </a:r>
            <a:endParaRPr lang="ru-RU" sz="32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Рисунок 12" descr="39014807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593" b="2159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51250939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248194"/>
            <a:ext cx="7315200" cy="592400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Опять природа пробудилась,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1626"/>
          </a:xfrm>
        </p:spPr>
      </p:pic>
      <p:sp>
        <p:nvSpPr>
          <p:cNvPr id="5" name="Прямоугольник 4"/>
          <p:cNvSpPr/>
          <p:nvPr/>
        </p:nvSpPr>
        <p:spPr>
          <a:xfrm>
            <a:off x="736616" y="52411"/>
            <a:ext cx="10724282" cy="692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b="1" i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3600" b="1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него черное крыло - грач, какой? - Чернокрылый.  </a:t>
            </a:r>
            <a:endParaRPr lang="ru-RU" sz="2800" b="1" i="1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enie_ptic_-_Grach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004957"/>
          </a:xfrm>
        </p:spPr>
      </p:pic>
      <p:sp>
        <p:nvSpPr>
          <p:cNvPr id="3" name="Прямоугольник 2"/>
          <p:cNvSpPr/>
          <p:nvPr/>
        </p:nvSpPr>
        <p:spPr>
          <a:xfrm>
            <a:off x="169817" y="0"/>
            <a:ext cx="11831683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32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скворца короткий хвост - скворец, какой? - Короткохвостый.</a:t>
            </a:r>
            <a:endParaRPr lang="ru-RU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enie_ptic_-_Skvorec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4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80852"/>
            <a:ext cx="12192000" cy="6938852"/>
          </a:xfrm>
        </p:spPr>
      </p:pic>
      <p:sp>
        <p:nvSpPr>
          <p:cNvPr id="5" name="Прямоугольник 4"/>
          <p:cNvSpPr/>
          <p:nvPr/>
        </p:nvSpPr>
        <p:spPr>
          <a:xfrm>
            <a:off x="1108545" y="261338"/>
            <a:ext cx="10496463" cy="5509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b="1" i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b="1" i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b="1" i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b="1" i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b="1" i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b="1" i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b="1" i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b="1" i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b="1" i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b="1" i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2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ласточки </a:t>
            </a:r>
            <a:r>
              <a:rPr lang="ru-RU" sz="32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белая грудь - </a:t>
            </a:r>
            <a:r>
              <a:rPr lang="ru-RU" sz="32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ласточка, </a:t>
            </a:r>
            <a:r>
              <a:rPr lang="ru-RU" sz="32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какая? - Белогрудая.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492579" y="883691"/>
            <a:ext cx="1300298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3200" b="1" i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3200" b="1" i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3200" b="1" i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3200" b="1" i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3200" b="1" i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3200" b="1" i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3200" b="1" i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3200" b="1" i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3200" b="1" i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32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ласточки длинный хвост - ласточка, какая? - Длиннохвостая.</a:t>
            </a:r>
            <a:endParaRPr lang="ru-RU" sz="2400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Zvuki_ptic_-_Lastochka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3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spring-forest-nature-wallpaper-e134346951172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000" b="5000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4376057"/>
            <a:ext cx="7315200" cy="1796143"/>
          </a:xfrm>
        </p:spPr>
        <p:txBody>
          <a:bodyPr>
            <a:normAutofit lnSpcReduction="10000"/>
          </a:bodyPr>
          <a:lstStyle/>
          <a:p>
            <a:pPr algn="ctr"/>
            <a:endParaRPr lang="ru-RU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Весна! Весна!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Пришла, красна!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1"/>
          <a:stretch/>
        </p:blipFill>
        <p:spPr>
          <a:xfrm>
            <a:off x="0" y="0"/>
            <a:ext cx="12192000" cy="6871608"/>
          </a:xfrm>
        </p:spPr>
      </p:pic>
      <p:sp>
        <p:nvSpPr>
          <p:cNvPr id="6" name="TextBox 5"/>
          <p:cNvSpPr txBox="1"/>
          <p:nvPr/>
        </p:nvSpPr>
        <p:spPr>
          <a:xfrm>
            <a:off x="1454726" y="1205346"/>
            <a:ext cx="95180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/>
          </a:p>
          <a:p>
            <a:pPr algn="ctr"/>
            <a:endParaRPr lang="ru-RU" sz="3600" b="1" dirty="0" smtClean="0"/>
          </a:p>
          <a:p>
            <a:pPr algn="ctr"/>
            <a:endParaRPr lang="ru-RU" sz="3600" b="1" dirty="0" smtClean="0"/>
          </a:p>
          <a:p>
            <a:pPr algn="ctr"/>
            <a:endParaRPr lang="ru-RU" sz="36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873829" y="2037806"/>
            <a:ext cx="60742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 smtClean="0">
              <a:solidFill>
                <a:srgbClr val="FFFF00"/>
              </a:solidFill>
              <a:latin typeface="Monotype Corsiva" pitchFamily="66" charset="0"/>
            </a:endParaRPr>
          </a:p>
          <a:p>
            <a:endParaRPr lang="ru-RU" sz="4000" b="1" dirty="0" smtClean="0">
              <a:solidFill>
                <a:srgbClr val="FFFF00"/>
              </a:solidFill>
              <a:latin typeface="Monotype Corsiva" pitchFamily="66" charset="0"/>
            </a:endParaRPr>
          </a:p>
          <a:p>
            <a:pPr algn="ctr"/>
            <a:endParaRPr lang="ru-RU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 ясным солнышком,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Колоколнышком.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Принеси урожай,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наш родимый край!</a:t>
            </a:r>
          </a:p>
          <a:p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2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Содержимое 14" descr="220_rrrre-192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427349_8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6834" y="1358537"/>
            <a:ext cx="10646229" cy="1227909"/>
          </a:xfrm>
        </p:spPr>
        <p:txBody>
          <a:bodyPr>
            <a:noAutofit/>
          </a:bodyPr>
          <a:lstStyle/>
          <a:p>
            <a:pPr algn="ctr"/>
            <a:endParaRPr lang="ru-RU" sz="36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ctr"/>
            <a:endParaRPr lang="ru-RU" sz="36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ctr"/>
            <a:endParaRPr lang="ru-RU" sz="36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ctr"/>
            <a:endParaRPr lang="ru-RU" sz="36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ctr"/>
            <a:endParaRPr lang="ru-RU" sz="36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ctr"/>
            <a:endParaRPr lang="ru-RU" sz="36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ctr"/>
            <a:endParaRPr lang="ru-RU" sz="36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Проснулись поле, лес, река.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FxK4ylBBkRo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10800000" flipV="1">
            <a:off x="2389717" y="365759"/>
            <a:ext cx="7315200" cy="822961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сообщили новость птицы: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Ликуйте все… Пришла ВЕСНА!!!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 descr="1986201_original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3474" b="1347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318656"/>
            <a:ext cx="7315200" cy="120534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Прошла холодная …  зима!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106164_1280_800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000" b="5000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84216" y="484910"/>
            <a:ext cx="9980023" cy="6040581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Небо стало … голубым!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3919.64ca59b78b37759245a6bee3e7e10229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" b="8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444137" y="360218"/>
            <a:ext cx="11469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Днём с крыш капает … капель!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gKHY_BMBkd8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" r="2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1337" y="457200"/>
            <a:ext cx="9628118" cy="133003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Тают на солнце прозрачные … сосульки!</a:t>
            </a:r>
            <a:endParaRPr lang="ru-RU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</TotalTime>
  <Words>190</Words>
  <Application>Microsoft Office PowerPoint</Application>
  <PresentationFormat>Широкоэкранный</PresentationFormat>
  <Paragraphs>98</Paragraphs>
  <Slides>25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Дэксп</dc:creator>
  <cp:lastModifiedBy>admin</cp:lastModifiedBy>
  <cp:revision>50</cp:revision>
  <dcterms:created xsi:type="dcterms:W3CDTF">2016-03-06T15:01:38Z</dcterms:created>
  <dcterms:modified xsi:type="dcterms:W3CDTF">2021-04-18T10:02:47Z</dcterms:modified>
</cp:coreProperties>
</file>