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5"/>
  </p:notesMasterIdLst>
  <p:sldIdLst>
    <p:sldId id="256" r:id="rId2"/>
    <p:sldId id="257" r:id="rId3"/>
    <p:sldId id="258" r:id="rId4"/>
    <p:sldId id="288" r:id="rId5"/>
    <p:sldId id="291" r:id="rId6"/>
    <p:sldId id="297" r:id="rId7"/>
    <p:sldId id="299" r:id="rId8"/>
    <p:sldId id="298" r:id="rId9"/>
    <p:sldId id="293" r:id="rId10"/>
    <p:sldId id="296" r:id="rId11"/>
    <p:sldId id="294" r:id="rId12"/>
    <p:sldId id="295" r:id="rId13"/>
    <p:sldId id="292" r:id="rId14"/>
    <p:sldId id="300" r:id="rId15"/>
    <p:sldId id="301" r:id="rId16"/>
    <p:sldId id="302" r:id="rId17"/>
    <p:sldId id="303" r:id="rId18"/>
    <p:sldId id="259" r:id="rId19"/>
    <p:sldId id="260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5" r:id="rId29"/>
    <p:sldId id="276" r:id="rId30"/>
    <p:sldId id="277" r:id="rId31"/>
    <p:sldId id="278" r:id="rId32"/>
    <p:sldId id="279" r:id="rId33"/>
    <p:sldId id="280" r:id="rId34"/>
    <p:sldId id="282" r:id="rId35"/>
    <p:sldId id="283" r:id="rId36"/>
    <p:sldId id="284" r:id="rId37"/>
    <p:sldId id="270" r:id="rId38"/>
    <p:sldId id="271" r:id="rId39"/>
    <p:sldId id="272" r:id="rId40"/>
    <p:sldId id="285" r:id="rId41"/>
    <p:sldId id="273" r:id="rId42"/>
    <p:sldId id="286" r:id="rId43"/>
    <p:sldId id="287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DC7A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19" autoAdjust="0"/>
    <p:restoredTop sz="94671" autoAdjust="0"/>
  </p:normalViewPr>
  <p:slideViewPr>
    <p:cSldViewPr>
      <p:cViewPr varScale="1">
        <p:scale>
          <a:sx n="49" d="100"/>
          <a:sy n="49" d="100"/>
        </p:scale>
        <p:origin x="-432" y="-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282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310.jpeg"/><Relationship Id="rId7" Type="http://schemas.openxmlformats.org/officeDocument/2006/relationships/image" Target="../media/image71.jpeg"/><Relationship Id="rId2" Type="http://schemas.openxmlformats.org/officeDocument/2006/relationships/image" Target="../media/image210.jpeg"/><Relationship Id="rId1" Type="http://schemas.openxmlformats.org/officeDocument/2006/relationships/image" Target="../media/image11.jpeg"/><Relationship Id="rId6" Type="http://schemas.openxmlformats.org/officeDocument/2006/relationships/image" Target="../media/image67.jpeg"/><Relationship Id="rId5" Type="http://schemas.openxmlformats.org/officeDocument/2006/relationships/image" Target="../media/image510.jpeg"/><Relationship Id="rId4" Type="http://schemas.openxmlformats.org/officeDocument/2006/relationships/image" Target="../media/image41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4D1AF7-75E7-4F83-A4D9-2656F454B5DE}" type="doc">
      <dgm:prSet loTypeId="urn:microsoft.com/office/officeart/2005/8/layout/pList1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030BA81-C5BF-42FE-AE18-CA6D05797459}">
      <dgm:prSet phldrT="[Текст]"/>
      <dgm:spPr/>
      <dgm:t>
        <a:bodyPr/>
        <a:lstStyle/>
        <a:p>
          <a:endParaRPr lang="ru-RU" dirty="0"/>
        </a:p>
      </dgm:t>
    </dgm:pt>
    <dgm:pt modelId="{6D32FD53-80F2-4F38-870B-557056062904}" type="parTrans" cxnId="{8870E4CA-8934-4F3F-B3D4-C663A32B522F}">
      <dgm:prSet/>
      <dgm:spPr/>
      <dgm:t>
        <a:bodyPr/>
        <a:lstStyle/>
        <a:p>
          <a:endParaRPr lang="ru-RU"/>
        </a:p>
      </dgm:t>
    </dgm:pt>
    <dgm:pt modelId="{1E237D64-B5A3-44A6-9E19-373A8F835A1F}" type="sibTrans" cxnId="{8870E4CA-8934-4F3F-B3D4-C663A32B522F}">
      <dgm:prSet/>
      <dgm:spPr/>
      <dgm:t>
        <a:bodyPr/>
        <a:lstStyle/>
        <a:p>
          <a:endParaRPr lang="ru-RU"/>
        </a:p>
      </dgm:t>
    </dgm:pt>
    <dgm:pt modelId="{1E58BB19-0477-493A-97B3-61FAB6C9438A}">
      <dgm:prSet phldrT="[Текст]"/>
      <dgm:spPr/>
      <dgm:t>
        <a:bodyPr/>
        <a:lstStyle/>
        <a:p>
          <a:endParaRPr lang="ru-RU" dirty="0"/>
        </a:p>
      </dgm:t>
    </dgm:pt>
    <dgm:pt modelId="{73C0E4A8-ED38-4926-B066-4021EFD726C5}" type="parTrans" cxnId="{983A48FB-97C0-4195-909F-301C717C0634}">
      <dgm:prSet/>
      <dgm:spPr/>
      <dgm:t>
        <a:bodyPr/>
        <a:lstStyle/>
        <a:p>
          <a:endParaRPr lang="ru-RU"/>
        </a:p>
      </dgm:t>
    </dgm:pt>
    <dgm:pt modelId="{A1201814-F79D-4DCA-8CBE-DC8F0542EDAF}" type="sibTrans" cxnId="{983A48FB-97C0-4195-909F-301C717C0634}">
      <dgm:prSet/>
      <dgm:spPr/>
      <dgm:t>
        <a:bodyPr/>
        <a:lstStyle/>
        <a:p>
          <a:endParaRPr lang="ru-RU"/>
        </a:p>
      </dgm:t>
    </dgm:pt>
    <dgm:pt modelId="{574150E6-91B6-4708-8691-51F5278E8D9C}">
      <dgm:prSet phldrT="[Текст]"/>
      <dgm:spPr/>
      <dgm:t>
        <a:bodyPr/>
        <a:lstStyle/>
        <a:p>
          <a:endParaRPr lang="ru-RU" dirty="0"/>
        </a:p>
      </dgm:t>
    </dgm:pt>
    <dgm:pt modelId="{EA49B7B4-1B2B-43DD-99DE-CB82EEACA43A}" type="parTrans" cxnId="{777C89CA-2FA5-42A2-9EFC-95580C52720B}">
      <dgm:prSet/>
      <dgm:spPr/>
      <dgm:t>
        <a:bodyPr/>
        <a:lstStyle/>
        <a:p>
          <a:endParaRPr lang="ru-RU"/>
        </a:p>
      </dgm:t>
    </dgm:pt>
    <dgm:pt modelId="{BD0F1D99-B6E4-4432-AD7D-7C58BD11B049}" type="sibTrans" cxnId="{777C89CA-2FA5-42A2-9EFC-95580C52720B}">
      <dgm:prSet/>
      <dgm:spPr/>
      <dgm:t>
        <a:bodyPr/>
        <a:lstStyle/>
        <a:p>
          <a:endParaRPr lang="ru-RU"/>
        </a:p>
      </dgm:t>
    </dgm:pt>
    <dgm:pt modelId="{4F2584F4-048E-4974-AC81-E6929B675D90}">
      <dgm:prSet phldrT="[Текст]"/>
      <dgm:spPr/>
      <dgm:t>
        <a:bodyPr/>
        <a:lstStyle/>
        <a:p>
          <a:endParaRPr lang="ru-RU" dirty="0"/>
        </a:p>
      </dgm:t>
    </dgm:pt>
    <dgm:pt modelId="{5DECB843-4FBD-4E68-BBA8-56117D9E4826}" type="parTrans" cxnId="{F0999DB7-3A55-46F3-84D6-EA4AB86F8359}">
      <dgm:prSet/>
      <dgm:spPr/>
      <dgm:t>
        <a:bodyPr/>
        <a:lstStyle/>
        <a:p>
          <a:endParaRPr lang="ru-RU"/>
        </a:p>
      </dgm:t>
    </dgm:pt>
    <dgm:pt modelId="{0C44EB99-0053-4045-8B09-34C32E3F8B4E}" type="sibTrans" cxnId="{F0999DB7-3A55-46F3-84D6-EA4AB86F8359}">
      <dgm:prSet/>
      <dgm:spPr/>
      <dgm:t>
        <a:bodyPr/>
        <a:lstStyle/>
        <a:p>
          <a:endParaRPr lang="ru-RU"/>
        </a:p>
      </dgm:t>
    </dgm:pt>
    <dgm:pt modelId="{43EEF198-39F3-44C7-A31B-B86E0104EFBF}">
      <dgm:prSet/>
      <dgm:spPr/>
      <dgm:t>
        <a:bodyPr/>
        <a:lstStyle/>
        <a:p>
          <a:endParaRPr lang="ru-RU"/>
        </a:p>
      </dgm:t>
    </dgm:pt>
    <dgm:pt modelId="{A0E2E4D4-F6BC-42F9-BCEA-B27B15E6E1B4}" type="parTrans" cxnId="{F8D9C1CF-E474-4A6D-9A03-4BB43CCEA60D}">
      <dgm:prSet/>
      <dgm:spPr/>
      <dgm:t>
        <a:bodyPr/>
        <a:lstStyle/>
        <a:p>
          <a:endParaRPr lang="ru-RU"/>
        </a:p>
      </dgm:t>
    </dgm:pt>
    <dgm:pt modelId="{BAA729E2-CD4D-490A-9205-70B07FFE91FE}" type="sibTrans" cxnId="{F8D9C1CF-E474-4A6D-9A03-4BB43CCEA60D}">
      <dgm:prSet/>
      <dgm:spPr/>
      <dgm:t>
        <a:bodyPr/>
        <a:lstStyle/>
        <a:p>
          <a:endParaRPr lang="ru-RU"/>
        </a:p>
      </dgm:t>
    </dgm:pt>
    <dgm:pt modelId="{94FC8C6D-9785-4F89-96DB-38369F4E4862}">
      <dgm:prSet/>
      <dgm:spPr/>
      <dgm:t>
        <a:bodyPr/>
        <a:lstStyle/>
        <a:p>
          <a:endParaRPr lang="ru-RU"/>
        </a:p>
      </dgm:t>
    </dgm:pt>
    <dgm:pt modelId="{1F560F24-CD70-467F-A2A7-1B1320A33B8D}" type="parTrans" cxnId="{2961852E-4D2A-4CEE-8EEF-D8217FF177CD}">
      <dgm:prSet/>
      <dgm:spPr/>
      <dgm:t>
        <a:bodyPr/>
        <a:lstStyle/>
        <a:p>
          <a:endParaRPr lang="ru-RU"/>
        </a:p>
      </dgm:t>
    </dgm:pt>
    <dgm:pt modelId="{B7172055-595A-4B59-89E8-5E2AB8E9F499}" type="sibTrans" cxnId="{2961852E-4D2A-4CEE-8EEF-D8217FF177CD}">
      <dgm:prSet/>
      <dgm:spPr/>
      <dgm:t>
        <a:bodyPr/>
        <a:lstStyle/>
        <a:p>
          <a:endParaRPr lang="ru-RU"/>
        </a:p>
      </dgm:t>
    </dgm:pt>
    <dgm:pt modelId="{A408E155-E4F0-4DAE-A5C5-A8897328D9B4}">
      <dgm:prSet/>
      <dgm:spPr/>
      <dgm:t>
        <a:bodyPr/>
        <a:lstStyle/>
        <a:p>
          <a:endParaRPr lang="ru-RU"/>
        </a:p>
      </dgm:t>
    </dgm:pt>
    <dgm:pt modelId="{B5DAEA30-D548-4000-AE0B-FAF833CE138E}" type="parTrans" cxnId="{B30ADFD5-ECB6-4D62-AD3D-1F3F82B96302}">
      <dgm:prSet/>
      <dgm:spPr/>
      <dgm:t>
        <a:bodyPr/>
        <a:lstStyle/>
        <a:p>
          <a:endParaRPr lang="ru-RU"/>
        </a:p>
      </dgm:t>
    </dgm:pt>
    <dgm:pt modelId="{BFBAFD7C-80E2-426A-879A-22846EAAEDB5}" type="sibTrans" cxnId="{B30ADFD5-ECB6-4D62-AD3D-1F3F82B96302}">
      <dgm:prSet/>
      <dgm:spPr/>
      <dgm:t>
        <a:bodyPr/>
        <a:lstStyle/>
        <a:p>
          <a:endParaRPr lang="ru-RU"/>
        </a:p>
      </dgm:t>
    </dgm:pt>
    <dgm:pt modelId="{68523F25-B1FB-423F-8823-2F785FEA6258}">
      <dgm:prSet/>
      <dgm:spPr/>
      <dgm:t>
        <a:bodyPr/>
        <a:lstStyle/>
        <a:p>
          <a:endParaRPr lang="ru-RU"/>
        </a:p>
      </dgm:t>
    </dgm:pt>
    <dgm:pt modelId="{4512DE15-BDEE-4B3F-B71C-F19BA46A693C}" type="parTrans" cxnId="{CFFF6500-225B-4142-85CA-834B222693E0}">
      <dgm:prSet/>
      <dgm:spPr/>
      <dgm:t>
        <a:bodyPr/>
        <a:lstStyle/>
        <a:p>
          <a:endParaRPr lang="ru-RU"/>
        </a:p>
      </dgm:t>
    </dgm:pt>
    <dgm:pt modelId="{0FAC4CEF-07A6-4736-9254-2FCADD61E5C5}" type="sibTrans" cxnId="{CFFF6500-225B-4142-85CA-834B222693E0}">
      <dgm:prSet/>
      <dgm:spPr/>
      <dgm:t>
        <a:bodyPr/>
        <a:lstStyle/>
        <a:p>
          <a:endParaRPr lang="ru-RU"/>
        </a:p>
      </dgm:t>
    </dgm:pt>
    <dgm:pt modelId="{007CB972-0D30-4E5B-8DF8-34B1240624A2}" type="pres">
      <dgm:prSet presAssocID="{294D1AF7-75E7-4F83-A4D9-2656F454B5D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7EFDF3-A098-42A0-AB18-4ED4D913F936}" type="pres">
      <dgm:prSet presAssocID="{9030BA81-C5BF-42FE-AE18-CA6D05797459}" presName="compNode" presStyleCnt="0"/>
      <dgm:spPr/>
    </dgm:pt>
    <dgm:pt modelId="{0E909396-E7B9-4AC8-B180-F89DA71D42A7}" type="pres">
      <dgm:prSet presAssocID="{9030BA81-C5BF-42FE-AE18-CA6D05797459}" presName="pictRect" presStyleLbl="node1" presStyleIdx="0" presStyleCnt="8" custScaleX="179751" custScaleY="197222" custLinFactNeighborX="-35325" custLinFactNeighborY="1506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44000" b="-44000"/>
          </a:stretch>
        </a:blipFill>
      </dgm:spPr>
    </dgm:pt>
    <dgm:pt modelId="{8E5E354B-C281-49BD-ACF1-2A2E8C0BC03C}" type="pres">
      <dgm:prSet presAssocID="{9030BA81-C5BF-42FE-AE18-CA6D05797459}" presName="textRect" presStyleLbl="revTx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7283E2-40E0-4109-94CA-75E03A6ACE61}" type="pres">
      <dgm:prSet presAssocID="{1E237D64-B5A3-44A6-9E19-373A8F835A1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CA6BA1E-705C-4BFD-A21D-D8586EF4CD83}" type="pres">
      <dgm:prSet presAssocID="{1E58BB19-0477-493A-97B3-61FAB6C9438A}" presName="compNode" presStyleCnt="0"/>
      <dgm:spPr/>
    </dgm:pt>
    <dgm:pt modelId="{B977F69C-56AC-463A-925E-E31CEBEE7E0B}" type="pres">
      <dgm:prSet presAssocID="{1E58BB19-0477-493A-97B3-61FAB6C9438A}" presName="pictRect" presStyleLbl="node1" presStyleIdx="1" presStyleCnt="8" custAng="5400000" custScaleX="186352" custScaleY="330923" custLinFactNeighborX="20970" custLinFactNeighborY="4925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</dgm:spPr>
    </dgm:pt>
    <dgm:pt modelId="{29737F8B-EE4A-4DB0-A504-A0F72F9D0452}" type="pres">
      <dgm:prSet presAssocID="{1E58BB19-0477-493A-97B3-61FAB6C9438A}" presName="textRect" presStyleLbl="revTx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630C4D-8C5E-4B15-B2FA-84D850053CF6}" type="pres">
      <dgm:prSet presAssocID="{A1201814-F79D-4DCA-8CBE-DC8F0542EDA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92F5D6A-6B1B-4A21-8A93-1D10EE78EB8D}" type="pres">
      <dgm:prSet presAssocID="{574150E6-91B6-4708-8691-51F5278E8D9C}" presName="compNode" presStyleCnt="0"/>
      <dgm:spPr/>
    </dgm:pt>
    <dgm:pt modelId="{F5821352-5831-4C43-8F47-243C1353E876}" type="pres">
      <dgm:prSet presAssocID="{574150E6-91B6-4708-8691-51F5278E8D9C}" presName="pictRect" presStyleLbl="node1" presStyleIdx="2" presStyleCnt="8" custScaleX="192593" custScaleY="144368" custLinFactX="-65410" custLinFactY="100000" custLinFactNeighborX="-100000" custLinFactNeighborY="18853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44000" b="-44000"/>
          </a:stretch>
        </a:blipFill>
      </dgm:spPr>
    </dgm:pt>
    <dgm:pt modelId="{2084B94B-2F3F-4D4C-8A9A-2EF0E2FEB0BA}" type="pres">
      <dgm:prSet presAssocID="{574150E6-91B6-4708-8691-51F5278E8D9C}" presName="textRect" presStyleLbl="revTx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00A2CE-0B3E-4E8E-A364-1565A1951DF3}" type="pres">
      <dgm:prSet presAssocID="{BD0F1D99-B6E4-4432-AD7D-7C58BD11B04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6FB3430-74F2-44DA-882E-EC4339B76BD2}" type="pres">
      <dgm:prSet presAssocID="{4F2584F4-048E-4974-AC81-E6929B675D90}" presName="compNode" presStyleCnt="0"/>
      <dgm:spPr/>
    </dgm:pt>
    <dgm:pt modelId="{3B8DED16-C721-44C7-BFFC-85EA4089DB30}" type="pres">
      <dgm:prSet presAssocID="{4F2584F4-048E-4974-AC81-E6929B675D90}" presName="pictRect" presStyleLbl="node1" presStyleIdx="3" presStyleCnt="8" custScaleX="165353" custScaleY="155127" custLinFactNeighborX="-20775" custLinFactNeighborY="16448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44000" b="-44000"/>
          </a:stretch>
        </a:blipFill>
      </dgm:spPr>
    </dgm:pt>
    <dgm:pt modelId="{F7A9139F-0F52-4C28-95D7-8BE97800072E}" type="pres">
      <dgm:prSet presAssocID="{4F2584F4-048E-4974-AC81-E6929B675D90}" presName="textRect" presStyleLbl="revTx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24BF29-FE05-435B-8190-1E6A6DCD7C3B}" type="pres">
      <dgm:prSet presAssocID="{0C44EB99-0053-4045-8B09-34C32E3F8B4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DDF4073-ACCF-4DC8-ABBF-72095C75107A}" type="pres">
      <dgm:prSet presAssocID="{43EEF198-39F3-44C7-A31B-B86E0104EFBF}" presName="compNode" presStyleCnt="0"/>
      <dgm:spPr/>
    </dgm:pt>
    <dgm:pt modelId="{A31A300A-190D-4D92-A333-45A6D528FA09}" type="pres">
      <dgm:prSet presAssocID="{43EEF198-39F3-44C7-A31B-B86E0104EFBF}" presName="pictRect" presStyleLbl="node1" presStyleIdx="4" presStyleCnt="8" custAng="0" custScaleX="122029" custScaleY="158676" custLinFactX="-35341" custLinFactY="100000" custLinFactNeighborX="-100000" custLinFactNeighborY="118220"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</dgm:spPr>
    </dgm:pt>
    <dgm:pt modelId="{0F0E0D55-2CA6-4A64-A417-431D701D4379}" type="pres">
      <dgm:prSet presAssocID="{43EEF198-39F3-44C7-A31B-B86E0104EFBF}" presName="textRect" presStyleLbl="revTx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083649-8977-4630-B55F-968CF40F4CC3}" type="pres">
      <dgm:prSet presAssocID="{BAA729E2-CD4D-490A-9205-70B07FFE91F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81C9918-EA4F-405F-8D96-13D19AD7AB5B}" type="pres">
      <dgm:prSet presAssocID="{94FC8C6D-9785-4F89-96DB-38369F4E4862}" presName="compNode" presStyleCnt="0"/>
      <dgm:spPr/>
    </dgm:pt>
    <dgm:pt modelId="{C93B63B5-0869-49D2-A694-45D0525FBA29}" type="pres">
      <dgm:prSet presAssocID="{94FC8C6D-9785-4F89-96DB-38369F4E4862}" presName="pictRect" presStyleLbl="node1" presStyleIdx="5" presStyleCnt="8" custAng="5400000" custScaleX="129739" custScaleY="162926" custLinFactX="92088" custLinFactY="96205" custLinFactNeighborX="100000" custLinFactNeighborY="100000"/>
      <dgm:spPr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</dgm:spPr>
    </dgm:pt>
    <dgm:pt modelId="{DA636F65-8C7B-4B55-9F4F-01657D2A6471}" type="pres">
      <dgm:prSet presAssocID="{94FC8C6D-9785-4F89-96DB-38369F4E4862}" presName="textRect" presStyleLbl="revTx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98830E-2558-45DB-BB70-B5A51ABE9F3F}" type="pres">
      <dgm:prSet presAssocID="{B7172055-595A-4B59-89E8-5E2AB8E9F49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D78F77D-B39C-4DF9-97AC-C116B2BF8EEA}" type="pres">
      <dgm:prSet presAssocID="{A408E155-E4F0-4DAE-A5C5-A8897328D9B4}" presName="compNode" presStyleCnt="0"/>
      <dgm:spPr/>
    </dgm:pt>
    <dgm:pt modelId="{1E2C2420-49BE-413F-B80E-66D928C09F1F}" type="pres">
      <dgm:prSet presAssocID="{A408E155-E4F0-4DAE-A5C5-A8897328D9B4}" presName="pictRect" presStyleLbl="node1" presStyleIdx="6" presStyleCnt="8" custAng="5400000" custScaleX="127515" custScaleY="190577" custLinFactY="-69975" custLinFactNeighborX="56822" custLinFactNeighborY="-100000"/>
      <dgm:spPr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</dgm:spPr>
    </dgm:pt>
    <dgm:pt modelId="{51CA7630-ED56-4820-B1FC-6988C1CD25BF}" type="pres">
      <dgm:prSet presAssocID="{A408E155-E4F0-4DAE-A5C5-A8897328D9B4}" presName="textRect" presStyleLbl="revTx" presStyleIdx="6" presStyleCnt="8" custLinFactNeighborX="-1956" custLinFactNeighborY="8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D20767-85B5-40C1-A501-91E1ADC3CD27}" type="pres">
      <dgm:prSet presAssocID="{BFBAFD7C-80E2-426A-879A-22846EAAEDB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AF8A1AB-85A3-4030-9008-A954A67314FB}" type="pres">
      <dgm:prSet presAssocID="{68523F25-B1FB-423F-8823-2F785FEA6258}" presName="compNode" presStyleCnt="0"/>
      <dgm:spPr/>
    </dgm:pt>
    <dgm:pt modelId="{8B4501A9-ECBA-4138-99D8-C0E485A5C90A}" type="pres">
      <dgm:prSet presAssocID="{68523F25-B1FB-423F-8823-2F785FEA6258}" presName="pictRect" presStyleLbl="node1" presStyleIdx="7" presStyleCnt="8" custScaleX="170803" custScaleY="223126" custLinFactNeighborX="53714" custLinFactNeighborY="-14277"/>
      <dgm:spPr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</dgm:spPr>
    </dgm:pt>
    <dgm:pt modelId="{F3F59A60-3D27-4410-9012-6F0E3DA05A73}" type="pres">
      <dgm:prSet presAssocID="{68523F25-B1FB-423F-8823-2F785FEA6258}" presName="textRect" presStyleLbl="revTx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0A68331-E04F-472D-ACE6-E50DF5D0D2E5}" type="presOf" srcId="{BAA729E2-CD4D-490A-9205-70B07FFE91FE}" destId="{EC083649-8977-4630-B55F-968CF40F4CC3}" srcOrd="0" destOrd="0" presId="urn:microsoft.com/office/officeart/2005/8/layout/pList1#1"/>
    <dgm:cxn modelId="{983A48FB-97C0-4195-909F-301C717C0634}" srcId="{294D1AF7-75E7-4F83-A4D9-2656F454B5DE}" destId="{1E58BB19-0477-493A-97B3-61FAB6C9438A}" srcOrd="1" destOrd="0" parTransId="{73C0E4A8-ED38-4926-B066-4021EFD726C5}" sibTransId="{A1201814-F79D-4DCA-8CBE-DC8F0542EDAF}"/>
    <dgm:cxn modelId="{F7C372A9-709A-4247-9E3E-EF9F5BA4E742}" type="presOf" srcId="{574150E6-91B6-4708-8691-51F5278E8D9C}" destId="{2084B94B-2F3F-4D4C-8A9A-2EF0E2FEB0BA}" srcOrd="0" destOrd="0" presId="urn:microsoft.com/office/officeart/2005/8/layout/pList1#1"/>
    <dgm:cxn modelId="{777C89CA-2FA5-42A2-9EFC-95580C52720B}" srcId="{294D1AF7-75E7-4F83-A4D9-2656F454B5DE}" destId="{574150E6-91B6-4708-8691-51F5278E8D9C}" srcOrd="2" destOrd="0" parTransId="{EA49B7B4-1B2B-43DD-99DE-CB82EEACA43A}" sibTransId="{BD0F1D99-B6E4-4432-AD7D-7C58BD11B049}"/>
    <dgm:cxn modelId="{B30ADFD5-ECB6-4D62-AD3D-1F3F82B96302}" srcId="{294D1AF7-75E7-4F83-A4D9-2656F454B5DE}" destId="{A408E155-E4F0-4DAE-A5C5-A8897328D9B4}" srcOrd="6" destOrd="0" parTransId="{B5DAEA30-D548-4000-AE0B-FAF833CE138E}" sibTransId="{BFBAFD7C-80E2-426A-879A-22846EAAEDB5}"/>
    <dgm:cxn modelId="{F8D9C1CF-E474-4A6D-9A03-4BB43CCEA60D}" srcId="{294D1AF7-75E7-4F83-A4D9-2656F454B5DE}" destId="{43EEF198-39F3-44C7-A31B-B86E0104EFBF}" srcOrd="4" destOrd="0" parTransId="{A0E2E4D4-F6BC-42F9-BCEA-B27B15E6E1B4}" sibTransId="{BAA729E2-CD4D-490A-9205-70B07FFE91FE}"/>
    <dgm:cxn modelId="{AC55B08A-A719-4413-945A-85CD4AE133A2}" type="presOf" srcId="{4F2584F4-048E-4974-AC81-E6929B675D90}" destId="{F7A9139F-0F52-4C28-95D7-8BE97800072E}" srcOrd="0" destOrd="0" presId="urn:microsoft.com/office/officeart/2005/8/layout/pList1#1"/>
    <dgm:cxn modelId="{7C270352-1872-456F-99AD-A892F70FD79C}" type="presOf" srcId="{43EEF198-39F3-44C7-A31B-B86E0104EFBF}" destId="{0F0E0D55-2CA6-4A64-A417-431D701D4379}" srcOrd="0" destOrd="0" presId="urn:microsoft.com/office/officeart/2005/8/layout/pList1#1"/>
    <dgm:cxn modelId="{08FC24B0-77F7-4C3F-AFDC-59F4E5ACF2F7}" type="presOf" srcId="{0C44EB99-0053-4045-8B09-34C32E3F8B4E}" destId="{D924BF29-FE05-435B-8190-1E6A6DCD7C3B}" srcOrd="0" destOrd="0" presId="urn:microsoft.com/office/officeart/2005/8/layout/pList1#1"/>
    <dgm:cxn modelId="{7E18EB12-3992-43EA-8AB7-B808C0A18FC1}" type="presOf" srcId="{68523F25-B1FB-423F-8823-2F785FEA6258}" destId="{F3F59A60-3D27-4410-9012-6F0E3DA05A73}" srcOrd="0" destOrd="0" presId="urn:microsoft.com/office/officeart/2005/8/layout/pList1#1"/>
    <dgm:cxn modelId="{26602D2F-FB71-4112-9C6F-1ACEF28B0DA2}" type="presOf" srcId="{A1201814-F79D-4DCA-8CBE-DC8F0542EDAF}" destId="{37630C4D-8C5E-4B15-B2FA-84D850053CF6}" srcOrd="0" destOrd="0" presId="urn:microsoft.com/office/officeart/2005/8/layout/pList1#1"/>
    <dgm:cxn modelId="{B51D7058-4B80-4326-98BB-BCDB4C7DEF0F}" type="presOf" srcId="{1E237D64-B5A3-44A6-9E19-373A8F835A1F}" destId="{D37283E2-40E0-4109-94CA-75E03A6ACE61}" srcOrd="0" destOrd="0" presId="urn:microsoft.com/office/officeart/2005/8/layout/pList1#1"/>
    <dgm:cxn modelId="{79FEB2C3-97E2-46B6-BF0F-61FB4A8F24BE}" type="presOf" srcId="{9030BA81-C5BF-42FE-AE18-CA6D05797459}" destId="{8E5E354B-C281-49BD-ACF1-2A2E8C0BC03C}" srcOrd="0" destOrd="0" presId="urn:microsoft.com/office/officeart/2005/8/layout/pList1#1"/>
    <dgm:cxn modelId="{2A6D3139-6700-464E-9816-9AB3FD08C91E}" type="presOf" srcId="{B7172055-595A-4B59-89E8-5E2AB8E9F499}" destId="{8B98830E-2558-45DB-BB70-B5A51ABE9F3F}" srcOrd="0" destOrd="0" presId="urn:microsoft.com/office/officeart/2005/8/layout/pList1#1"/>
    <dgm:cxn modelId="{0DEBDCB7-D83B-4389-A0E1-23DCDBCFBCFE}" type="presOf" srcId="{94FC8C6D-9785-4F89-96DB-38369F4E4862}" destId="{DA636F65-8C7B-4B55-9F4F-01657D2A6471}" srcOrd="0" destOrd="0" presId="urn:microsoft.com/office/officeart/2005/8/layout/pList1#1"/>
    <dgm:cxn modelId="{712F3CD4-61F6-4338-BE68-38C127F26C97}" type="presOf" srcId="{A408E155-E4F0-4DAE-A5C5-A8897328D9B4}" destId="{51CA7630-ED56-4820-B1FC-6988C1CD25BF}" srcOrd="0" destOrd="0" presId="urn:microsoft.com/office/officeart/2005/8/layout/pList1#1"/>
    <dgm:cxn modelId="{8870E4CA-8934-4F3F-B3D4-C663A32B522F}" srcId="{294D1AF7-75E7-4F83-A4D9-2656F454B5DE}" destId="{9030BA81-C5BF-42FE-AE18-CA6D05797459}" srcOrd="0" destOrd="0" parTransId="{6D32FD53-80F2-4F38-870B-557056062904}" sibTransId="{1E237D64-B5A3-44A6-9E19-373A8F835A1F}"/>
    <dgm:cxn modelId="{4F2B961D-7978-4F87-A2FE-71A06607D00D}" type="presOf" srcId="{1E58BB19-0477-493A-97B3-61FAB6C9438A}" destId="{29737F8B-EE4A-4DB0-A504-A0F72F9D0452}" srcOrd="0" destOrd="0" presId="urn:microsoft.com/office/officeart/2005/8/layout/pList1#1"/>
    <dgm:cxn modelId="{870E317E-C795-4DF2-8D36-856E1599B3C5}" type="presOf" srcId="{BD0F1D99-B6E4-4432-AD7D-7C58BD11B049}" destId="{7800A2CE-0B3E-4E8E-A364-1565A1951DF3}" srcOrd="0" destOrd="0" presId="urn:microsoft.com/office/officeart/2005/8/layout/pList1#1"/>
    <dgm:cxn modelId="{2961852E-4D2A-4CEE-8EEF-D8217FF177CD}" srcId="{294D1AF7-75E7-4F83-A4D9-2656F454B5DE}" destId="{94FC8C6D-9785-4F89-96DB-38369F4E4862}" srcOrd="5" destOrd="0" parTransId="{1F560F24-CD70-467F-A2A7-1B1320A33B8D}" sibTransId="{B7172055-595A-4B59-89E8-5E2AB8E9F499}"/>
    <dgm:cxn modelId="{BC35C45B-75B9-4667-9583-C6358260A317}" type="presOf" srcId="{294D1AF7-75E7-4F83-A4D9-2656F454B5DE}" destId="{007CB972-0D30-4E5B-8DF8-34B1240624A2}" srcOrd="0" destOrd="0" presId="urn:microsoft.com/office/officeart/2005/8/layout/pList1#1"/>
    <dgm:cxn modelId="{CFFF6500-225B-4142-85CA-834B222693E0}" srcId="{294D1AF7-75E7-4F83-A4D9-2656F454B5DE}" destId="{68523F25-B1FB-423F-8823-2F785FEA6258}" srcOrd="7" destOrd="0" parTransId="{4512DE15-BDEE-4B3F-B71C-F19BA46A693C}" sibTransId="{0FAC4CEF-07A6-4736-9254-2FCADD61E5C5}"/>
    <dgm:cxn modelId="{5A0C088E-C632-44A0-B3C2-6BF968C5DD1C}" type="presOf" srcId="{BFBAFD7C-80E2-426A-879A-22846EAAEDB5}" destId="{F5D20767-85B5-40C1-A501-91E1ADC3CD27}" srcOrd="0" destOrd="0" presId="urn:microsoft.com/office/officeart/2005/8/layout/pList1#1"/>
    <dgm:cxn modelId="{F0999DB7-3A55-46F3-84D6-EA4AB86F8359}" srcId="{294D1AF7-75E7-4F83-A4D9-2656F454B5DE}" destId="{4F2584F4-048E-4974-AC81-E6929B675D90}" srcOrd="3" destOrd="0" parTransId="{5DECB843-4FBD-4E68-BBA8-56117D9E4826}" sibTransId="{0C44EB99-0053-4045-8B09-34C32E3F8B4E}"/>
    <dgm:cxn modelId="{E8BE196C-53E3-49C5-B8CB-60D26166B847}" type="presParOf" srcId="{007CB972-0D30-4E5B-8DF8-34B1240624A2}" destId="{787EFDF3-A098-42A0-AB18-4ED4D913F936}" srcOrd="0" destOrd="0" presId="urn:microsoft.com/office/officeart/2005/8/layout/pList1#1"/>
    <dgm:cxn modelId="{503783CA-DF0B-461F-BA51-14291D219C39}" type="presParOf" srcId="{787EFDF3-A098-42A0-AB18-4ED4D913F936}" destId="{0E909396-E7B9-4AC8-B180-F89DA71D42A7}" srcOrd="0" destOrd="0" presId="urn:microsoft.com/office/officeart/2005/8/layout/pList1#1"/>
    <dgm:cxn modelId="{EBDE44F0-BBFC-4735-ACA5-D9A8F06ED4F6}" type="presParOf" srcId="{787EFDF3-A098-42A0-AB18-4ED4D913F936}" destId="{8E5E354B-C281-49BD-ACF1-2A2E8C0BC03C}" srcOrd="1" destOrd="0" presId="urn:microsoft.com/office/officeart/2005/8/layout/pList1#1"/>
    <dgm:cxn modelId="{AA2ECC8E-6BE1-42D4-B0F2-01D43F27A57B}" type="presParOf" srcId="{007CB972-0D30-4E5B-8DF8-34B1240624A2}" destId="{D37283E2-40E0-4109-94CA-75E03A6ACE61}" srcOrd="1" destOrd="0" presId="urn:microsoft.com/office/officeart/2005/8/layout/pList1#1"/>
    <dgm:cxn modelId="{D2EA8481-9C1F-4C5F-BCB3-851E9A8192C1}" type="presParOf" srcId="{007CB972-0D30-4E5B-8DF8-34B1240624A2}" destId="{6CA6BA1E-705C-4BFD-A21D-D8586EF4CD83}" srcOrd="2" destOrd="0" presId="urn:microsoft.com/office/officeart/2005/8/layout/pList1#1"/>
    <dgm:cxn modelId="{6D5F3282-80A9-4AC3-A7DB-19E887259CEC}" type="presParOf" srcId="{6CA6BA1E-705C-4BFD-A21D-D8586EF4CD83}" destId="{B977F69C-56AC-463A-925E-E31CEBEE7E0B}" srcOrd="0" destOrd="0" presId="urn:microsoft.com/office/officeart/2005/8/layout/pList1#1"/>
    <dgm:cxn modelId="{361B8109-E775-49E0-B1C2-C8F1BF367730}" type="presParOf" srcId="{6CA6BA1E-705C-4BFD-A21D-D8586EF4CD83}" destId="{29737F8B-EE4A-4DB0-A504-A0F72F9D0452}" srcOrd="1" destOrd="0" presId="urn:microsoft.com/office/officeart/2005/8/layout/pList1#1"/>
    <dgm:cxn modelId="{E7AD625F-3CE1-45C3-830D-EF1B4655FDFB}" type="presParOf" srcId="{007CB972-0D30-4E5B-8DF8-34B1240624A2}" destId="{37630C4D-8C5E-4B15-B2FA-84D850053CF6}" srcOrd="3" destOrd="0" presId="urn:microsoft.com/office/officeart/2005/8/layout/pList1#1"/>
    <dgm:cxn modelId="{5E7E3E6B-E011-4E24-A7B1-229B03CFB14C}" type="presParOf" srcId="{007CB972-0D30-4E5B-8DF8-34B1240624A2}" destId="{D92F5D6A-6B1B-4A21-8A93-1D10EE78EB8D}" srcOrd="4" destOrd="0" presId="urn:microsoft.com/office/officeart/2005/8/layout/pList1#1"/>
    <dgm:cxn modelId="{2E02FA69-3F10-4D79-8257-9BC687AE8D9F}" type="presParOf" srcId="{D92F5D6A-6B1B-4A21-8A93-1D10EE78EB8D}" destId="{F5821352-5831-4C43-8F47-243C1353E876}" srcOrd="0" destOrd="0" presId="urn:microsoft.com/office/officeart/2005/8/layout/pList1#1"/>
    <dgm:cxn modelId="{DFFBB8C7-7F71-4BE6-8078-1887D74C27F9}" type="presParOf" srcId="{D92F5D6A-6B1B-4A21-8A93-1D10EE78EB8D}" destId="{2084B94B-2F3F-4D4C-8A9A-2EF0E2FEB0BA}" srcOrd="1" destOrd="0" presId="urn:microsoft.com/office/officeart/2005/8/layout/pList1#1"/>
    <dgm:cxn modelId="{37B7EF91-D2FF-4CA2-A37F-145C2477E9EE}" type="presParOf" srcId="{007CB972-0D30-4E5B-8DF8-34B1240624A2}" destId="{7800A2CE-0B3E-4E8E-A364-1565A1951DF3}" srcOrd="5" destOrd="0" presId="urn:microsoft.com/office/officeart/2005/8/layout/pList1#1"/>
    <dgm:cxn modelId="{AAE9C745-34F9-4EB3-A4F4-DE96D198F0C5}" type="presParOf" srcId="{007CB972-0D30-4E5B-8DF8-34B1240624A2}" destId="{66FB3430-74F2-44DA-882E-EC4339B76BD2}" srcOrd="6" destOrd="0" presId="urn:microsoft.com/office/officeart/2005/8/layout/pList1#1"/>
    <dgm:cxn modelId="{675A2FB1-3676-4146-91C3-B3BBE271AAED}" type="presParOf" srcId="{66FB3430-74F2-44DA-882E-EC4339B76BD2}" destId="{3B8DED16-C721-44C7-BFFC-85EA4089DB30}" srcOrd="0" destOrd="0" presId="urn:microsoft.com/office/officeart/2005/8/layout/pList1#1"/>
    <dgm:cxn modelId="{7E6C7ACF-E705-4141-B632-FA742F7C8E9E}" type="presParOf" srcId="{66FB3430-74F2-44DA-882E-EC4339B76BD2}" destId="{F7A9139F-0F52-4C28-95D7-8BE97800072E}" srcOrd="1" destOrd="0" presId="urn:microsoft.com/office/officeart/2005/8/layout/pList1#1"/>
    <dgm:cxn modelId="{ED4B3A9D-AB74-4E3C-960D-46D1DFDCBAAA}" type="presParOf" srcId="{007CB972-0D30-4E5B-8DF8-34B1240624A2}" destId="{D924BF29-FE05-435B-8190-1E6A6DCD7C3B}" srcOrd="7" destOrd="0" presId="urn:microsoft.com/office/officeart/2005/8/layout/pList1#1"/>
    <dgm:cxn modelId="{E58BA4B2-0696-4E15-8675-C12083558C87}" type="presParOf" srcId="{007CB972-0D30-4E5B-8DF8-34B1240624A2}" destId="{ADDF4073-ACCF-4DC8-ABBF-72095C75107A}" srcOrd="8" destOrd="0" presId="urn:microsoft.com/office/officeart/2005/8/layout/pList1#1"/>
    <dgm:cxn modelId="{107E5C85-F675-4383-8188-C7E8B75BBB30}" type="presParOf" srcId="{ADDF4073-ACCF-4DC8-ABBF-72095C75107A}" destId="{A31A300A-190D-4D92-A333-45A6D528FA09}" srcOrd="0" destOrd="0" presId="urn:microsoft.com/office/officeart/2005/8/layout/pList1#1"/>
    <dgm:cxn modelId="{329928FA-4E9E-431B-89AD-E5BA5E26DCBA}" type="presParOf" srcId="{ADDF4073-ACCF-4DC8-ABBF-72095C75107A}" destId="{0F0E0D55-2CA6-4A64-A417-431D701D4379}" srcOrd="1" destOrd="0" presId="urn:microsoft.com/office/officeart/2005/8/layout/pList1#1"/>
    <dgm:cxn modelId="{F44B6DC7-BDCB-49AE-9087-3A6169A919E6}" type="presParOf" srcId="{007CB972-0D30-4E5B-8DF8-34B1240624A2}" destId="{EC083649-8977-4630-B55F-968CF40F4CC3}" srcOrd="9" destOrd="0" presId="urn:microsoft.com/office/officeart/2005/8/layout/pList1#1"/>
    <dgm:cxn modelId="{D99BE8EC-3617-4DA6-A460-C83B36929DF2}" type="presParOf" srcId="{007CB972-0D30-4E5B-8DF8-34B1240624A2}" destId="{481C9918-EA4F-405F-8D96-13D19AD7AB5B}" srcOrd="10" destOrd="0" presId="urn:microsoft.com/office/officeart/2005/8/layout/pList1#1"/>
    <dgm:cxn modelId="{23007E09-68B9-4705-8495-3F53AF0948B7}" type="presParOf" srcId="{481C9918-EA4F-405F-8D96-13D19AD7AB5B}" destId="{C93B63B5-0869-49D2-A694-45D0525FBA29}" srcOrd="0" destOrd="0" presId="urn:microsoft.com/office/officeart/2005/8/layout/pList1#1"/>
    <dgm:cxn modelId="{09FE11B6-391E-4A1D-BBCA-D7A55677F1F8}" type="presParOf" srcId="{481C9918-EA4F-405F-8D96-13D19AD7AB5B}" destId="{DA636F65-8C7B-4B55-9F4F-01657D2A6471}" srcOrd="1" destOrd="0" presId="urn:microsoft.com/office/officeart/2005/8/layout/pList1#1"/>
    <dgm:cxn modelId="{57AB459C-46F9-4D41-894D-367B30E0FF1E}" type="presParOf" srcId="{007CB972-0D30-4E5B-8DF8-34B1240624A2}" destId="{8B98830E-2558-45DB-BB70-B5A51ABE9F3F}" srcOrd="11" destOrd="0" presId="urn:microsoft.com/office/officeart/2005/8/layout/pList1#1"/>
    <dgm:cxn modelId="{84E080E8-30E0-41B5-A735-1A5C661BB215}" type="presParOf" srcId="{007CB972-0D30-4E5B-8DF8-34B1240624A2}" destId="{8D78F77D-B39C-4DF9-97AC-C116B2BF8EEA}" srcOrd="12" destOrd="0" presId="urn:microsoft.com/office/officeart/2005/8/layout/pList1#1"/>
    <dgm:cxn modelId="{CDF65A8A-8F42-4594-A993-87D3B67F1CB8}" type="presParOf" srcId="{8D78F77D-B39C-4DF9-97AC-C116B2BF8EEA}" destId="{1E2C2420-49BE-413F-B80E-66D928C09F1F}" srcOrd="0" destOrd="0" presId="urn:microsoft.com/office/officeart/2005/8/layout/pList1#1"/>
    <dgm:cxn modelId="{36BCF254-5347-4141-A556-D235AD2457DA}" type="presParOf" srcId="{8D78F77D-B39C-4DF9-97AC-C116B2BF8EEA}" destId="{51CA7630-ED56-4820-B1FC-6988C1CD25BF}" srcOrd="1" destOrd="0" presId="urn:microsoft.com/office/officeart/2005/8/layout/pList1#1"/>
    <dgm:cxn modelId="{5D860F12-0F14-4760-81D3-447240CF3510}" type="presParOf" srcId="{007CB972-0D30-4E5B-8DF8-34B1240624A2}" destId="{F5D20767-85B5-40C1-A501-91E1ADC3CD27}" srcOrd="13" destOrd="0" presId="urn:microsoft.com/office/officeart/2005/8/layout/pList1#1"/>
    <dgm:cxn modelId="{59636282-66B1-4AFF-82FA-1DEBB068EEDC}" type="presParOf" srcId="{007CB972-0D30-4E5B-8DF8-34B1240624A2}" destId="{6AF8A1AB-85A3-4030-9008-A954A67314FB}" srcOrd="14" destOrd="0" presId="urn:microsoft.com/office/officeart/2005/8/layout/pList1#1"/>
    <dgm:cxn modelId="{560B2A7C-5177-4E97-A573-A56D980EB443}" type="presParOf" srcId="{6AF8A1AB-85A3-4030-9008-A954A67314FB}" destId="{8B4501A9-ECBA-4138-99D8-C0E485A5C90A}" srcOrd="0" destOrd="0" presId="urn:microsoft.com/office/officeart/2005/8/layout/pList1#1"/>
    <dgm:cxn modelId="{D22C074E-7C5B-4C90-BED6-22A3C5A2925A}" type="presParOf" srcId="{6AF8A1AB-85A3-4030-9008-A954A67314FB}" destId="{F3F59A60-3D27-4410-9012-6F0E3DA05A73}" srcOrd="1" destOrd="0" presId="urn:microsoft.com/office/officeart/2005/8/layout/pList1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909396-E7B9-4AC8-B180-F89DA71D42A7}">
      <dsp:nvSpPr>
        <dsp:cNvPr id="0" name=""/>
        <dsp:cNvSpPr/>
      </dsp:nvSpPr>
      <dsp:spPr>
        <a:xfrm>
          <a:off x="319805" y="643552"/>
          <a:ext cx="2101022" cy="1588304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4000" b="-4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5E354B-C281-49BD-ACF1-2A2E8C0BC03C}">
      <dsp:nvSpPr>
        <dsp:cNvPr id="0" name=""/>
        <dsp:cNvSpPr/>
      </dsp:nvSpPr>
      <dsp:spPr>
        <a:xfrm>
          <a:off x="1198787" y="1719049"/>
          <a:ext cx="1168851" cy="4336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>
        <a:off x="1198787" y="1719049"/>
        <a:ext cx="1168851" cy="433643"/>
      </dsp:txXfrm>
    </dsp:sp>
    <dsp:sp modelId="{B977F69C-56AC-463A-925E-E31CEBEE7E0B}">
      <dsp:nvSpPr>
        <dsp:cNvPr id="0" name=""/>
        <dsp:cNvSpPr/>
      </dsp:nvSpPr>
      <dsp:spPr>
        <a:xfrm rot="5400000">
          <a:off x="3195767" y="44598"/>
          <a:ext cx="2178178" cy="2665050"/>
        </a:xfrm>
        <a:prstGeom prst="round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737F8B-EE4A-4DB0-A504-A0F72F9D0452}">
      <dsp:nvSpPr>
        <dsp:cNvPr id="0" name=""/>
        <dsp:cNvSpPr/>
      </dsp:nvSpPr>
      <dsp:spPr>
        <a:xfrm>
          <a:off x="3455322" y="1740130"/>
          <a:ext cx="1168851" cy="4336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>
        <a:off x="3455322" y="1740130"/>
        <a:ext cx="1168851" cy="433643"/>
      </dsp:txXfrm>
    </dsp:sp>
    <dsp:sp modelId="{F5821352-5831-4C43-8F47-243C1353E876}">
      <dsp:nvSpPr>
        <dsp:cNvPr id="0" name=""/>
        <dsp:cNvSpPr/>
      </dsp:nvSpPr>
      <dsp:spPr>
        <a:xfrm>
          <a:off x="3312374" y="2952325"/>
          <a:ext cx="2251126" cy="1162651"/>
        </a:xfrm>
        <a:prstGeom prst="round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4000" b="-4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84B94B-2F3F-4D4C-8A9A-2EF0E2FEB0BA}">
      <dsp:nvSpPr>
        <dsp:cNvPr id="0" name=""/>
        <dsp:cNvSpPr/>
      </dsp:nvSpPr>
      <dsp:spPr>
        <a:xfrm>
          <a:off x="5786908" y="1612636"/>
          <a:ext cx="1168851" cy="4336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>
        <a:off x="5786908" y="1612636"/>
        <a:ext cx="1168851" cy="433643"/>
      </dsp:txXfrm>
    </dsp:sp>
    <dsp:sp modelId="{3B8DED16-C721-44C7-BFFC-85EA4089DB30}">
      <dsp:nvSpPr>
        <dsp:cNvPr id="0" name=""/>
        <dsp:cNvSpPr/>
      </dsp:nvSpPr>
      <dsp:spPr>
        <a:xfrm>
          <a:off x="513576" y="2990706"/>
          <a:ext cx="1932730" cy="1249297"/>
        </a:xfrm>
        <a:prstGeom prst="round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4000" b="-4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A9139F-0F52-4C28-95D7-8BE97800072E}">
      <dsp:nvSpPr>
        <dsp:cNvPr id="0" name=""/>
        <dsp:cNvSpPr/>
      </dsp:nvSpPr>
      <dsp:spPr>
        <a:xfrm>
          <a:off x="1138345" y="3885562"/>
          <a:ext cx="1168851" cy="4336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>
        <a:off x="1138345" y="3885562"/>
        <a:ext cx="1168851" cy="433643"/>
      </dsp:txXfrm>
    </dsp:sp>
    <dsp:sp modelId="{A31A300A-190D-4D92-A333-45A6D528FA09}">
      <dsp:nvSpPr>
        <dsp:cNvPr id="0" name=""/>
        <dsp:cNvSpPr/>
      </dsp:nvSpPr>
      <dsp:spPr>
        <a:xfrm>
          <a:off x="1224135" y="4608509"/>
          <a:ext cx="1426337" cy="1277879"/>
        </a:xfrm>
        <a:prstGeom prst="roundRect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0E0D55-2CA6-4A64-A417-431D701D4379}">
      <dsp:nvSpPr>
        <dsp:cNvPr id="0" name=""/>
        <dsp:cNvSpPr/>
      </dsp:nvSpPr>
      <dsp:spPr>
        <a:xfrm>
          <a:off x="2934814" y="3892707"/>
          <a:ext cx="1168851" cy="4336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2934814" y="3892707"/>
        <a:ext cx="1168851" cy="433643"/>
      </dsp:txXfrm>
    </dsp:sp>
    <dsp:sp modelId="{C93B63B5-0869-49D2-A694-45D0525FBA29}">
      <dsp:nvSpPr>
        <dsp:cNvPr id="0" name=""/>
        <dsp:cNvSpPr/>
      </dsp:nvSpPr>
      <dsp:spPr>
        <a:xfrm rot="5400000">
          <a:off x="6594566" y="4422657"/>
          <a:ext cx="1516456" cy="1312106"/>
        </a:xfrm>
        <a:prstGeom prst="roundRect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636F65-8C7B-4B55-9F4F-01657D2A6471}">
      <dsp:nvSpPr>
        <dsp:cNvPr id="0" name=""/>
        <dsp:cNvSpPr/>
      </dsp:nvSpPr>
      <dsp:spPr>
        <a:xfrm>
          <a:off x="4523145" y="3901264"/>
          <a:ext cx="1168851" cy="4336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4523145" y="3901264"/>
        <a:ext cx="1168851" cy="433643"/>
      </dsp:txXfrm>
    </dsp:sp>
    <dsp:sp modelId="{1E2C2420-49BE-413F-B80E-66D928C09F1F}">
      <dsp:nvSpPr>
        <dsp:cNvPr id="0" name=""/>
        <dsp:cNvSpPr/>
      </dsp:nvSpPr>
      <dsp:spPr>
        <a:xfrm rot="5400000">
          <a:off x="6646898" y="1417996"/>
          <a:ext cx="1490460" cy="1534790"/>
        </a:xfrm>
        <a:prstGeom prst="roundRect">
          <a:avLst/>
        </a:prstGeom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CA7630-ED56-4820-B1FC-6988C1CD25BF}">
      <dsp:nvSpPr>
        <dsp:cNvPr id="0" name=""/>
        <dsp:cNvSpPr/>
      </dsp:nvSpPr>
      <dsp:spPr>
        <a:xfrm>
          <a:off x="6120675" y="3960439"/>
          <a:ext cx="1168851" cy="4336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6120675" y="3960439"/>
        <a:ext cx="1168851" cy="433643"/>
      </dsp:txXfrm>
    </dsp:sp>
    <dsp:sp modelId="{8B4501A9-ECBA-4138-99D8-C0E485A5C90A}">
      <dsp:nvSpPr>
        <dsp:cNvPr id="0" name=""/>
        <dsp:cNvSpPr/>
      </dsp:nvSpPr>
      <dsp:spPr>
        <a:xfrm>
          <a:off x="3744420" y="4392486"/>
          <a:ext cx="1996433" cy="1796919"/>
        </a:xfrm>
        <a:prstGeom prst="roundRect">
          <a:avLst/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F59A60-3D27-4410-9012-6F0E3DA05A73}">
      <dsp:nvSpPr>
        <dsp:cNvPr id="0" name=""/>
        <dsp:cNvSpPr/>
      </dsp:nvSpPr>
      <dsp:spPr>
        <a:xfrm>
          <a:off x="3530374" y="5808594"/>
          <a:ext cx="1168851" cy="4336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3530374" y="5808594"/>
        <a:ext cx="1168851" cy="4336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#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4F0702-5664-49F9-B99D-BFB5A5F3E40D}" type="datetimeFigureOut">
              <a:rPr lang="ru-RU" smtClean="0"/>
              <a:pPr/>
              <a:t>23.08.2020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F9E542-AC0B-4782-BF97-573891A1FF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7320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F9E542-AC0B-4782-BF97-573891A1FF58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92205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94D11-849C-4486-A360-2D711F725D9E}" type="datetimeFigureOut">
              <a:rPr lang="ru-RU" smtClean="0"/>
              <a:pPr/>
              <a:t>23.08.2020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0D4A4-72F7-407D-97B4-72ECE6C54F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94D11-849C-4486-A360-2D711F725D9E}" type="datetimeFigureOut">
              <a:rPr lang="ru-RU" smtClean="0"/>
              <a:pPr/>
              <a:t>23.08.2020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0D4A4-72F7-407D-97B4-72ECE6C54F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94D11-849C-4486-A360-2D711F725D9E}" type="datetimeFigureOut">
              <a:rPr lang="ru-RU" smtClean="0"/>
              <a:pPr/>
              <a:t>23.08.2020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0D4A4-72F7-407D-97B4-72ECE6C54F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94D11-849C-4486-A360-2D711F725D9E}" type="datetimeFigureOut">
              <a:rPr lang="ru-RU" smtClean="0"/>
              <a:pPr/>
              <a:t>23.08.2020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0D4A4-72F7-407D-97B4-72ECE6C54F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94D11-849C-4486-A360-2D711F725D9E}" type="datetimeFigureOut">
              <a:rPr lang="ru-RU" smtClean="0"/>
              <a:pPr/>
              <a:t>23.08.2020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0D4A4-72F7-407D-97B4-72ECE6C54F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94D11-849C-4486-A360-2D711F725D9E}" type="datetimeFigureOut">
              <a:rPr lang="ru-RU" smtClean="0"/>
              <a:pPr/>
              <a:t>23.08.2020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0D4A4-72F7-407D-97B4-72ECE6C54F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94D11-849C-4486-A360-2D711F725D9E}" type="datetimeFigureOut">
              <a:rPr lang="ru-RU" smtClean="0"/>
              <a:pPr/>
              <a:t>23.08.2020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0D4A4-72F7-407D-97B4-72ECE6C54F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94D11-849C-4486-A360-2D711F725D9E}" type="datetimeFigureOut">
              <a:rPr lang="ru-RU" smtClean="0"/>
              <a:pPr/>
              <a:t>23.08.2020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0D4A4-72F7-407D-97B4-72ECE6C54F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94D11-849C-4486-A360-2D711F725D9E}" type="datetimeFigureOut">
              <a:rPr lang="ru-RU" smtClean="0"/>
              <a:pPr/>
              <a:t>23.08.2020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0D4A4-72F7-407D-97B4-72ECE6C54F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94D11-849C-4486-A360-2D711F725D9E}" type="datetimeFigureOut">
              <a:rPr lang="ru-RU" smtClean="0"/>
              <a:pPr/>
              <a:t>23.08.2020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0D4A4-72F7-407D-97B4-72ECE6C54F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94D11-849C-4486-A360-2D711F725D9E}" type="datetimeFigureOut">
              <a:rPr lang="ru-RU" smtClean="0"/>
              <a:pPr/>
              <a:t>23.08.2020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0D4A4-72F7-407D-97B4-72ECE6C54F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94D11-849C-4486-A360-2D711F725D9E}" type="datetimeFigureOut">
              <a:rPr lang="ru-RU" smtClean="0"/>
              <a:pPr/>
              <a:t>23.08.2020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0D4A4-72F7-407D-97B4-72ECE6C54F5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836713"/>
            <a:ext cx="7772400" cy="2016223"/>
          </a:xfrm>
        </p:spPr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068960"/>
            <a:ext cx="7376864" cy="3384376"/>
          </a:xfrm>
        </p:spPr>
        <p:txBody>
          <a:bodyPr>
            <a:normAutofit/>
          </a:bodyPr>
          <a:lstStyle/>
          <a:p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«Сказка ложь, да в ней намёк…»    </a:t>
            </a:r>
          </a:p>
          <a:p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</a:t>
            </a:r>
          </a:p>
          <a:p>
            <a:endParaRPr lang="ru-RU" sz="20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20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Выполнила:.</a:t>
            </a:r>
          </a:p>
          <a:p>
            <a:pPr algn="r"/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ru-RU" sz="20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Пивцаева</a:t>
            </a: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В.А.</a:t>
            </a:r>
          </a:p>
          <a:p>
            <a:pPr algn="r"/>
            <a:endParaRPr lang="ru-RU" sz="20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2016-2017г</a:t>
            </a:r>
            <a:endParaRPr lang="ru-RU" sz="20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4777"/>
            <a:ext cx="9144000" cy="6872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8313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1706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8235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726" y="0"/>
            <a:ext cx="91657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8489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ПРИЕМЫ РАБОТЫ СО СКАЗКОЙ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328592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>
              <a:buFont typeface="Wingdings" pitchFamily="2" charset="2"/>
              <a:buChar char="v"/>
            </a:pPr>
            <a:r>
              <a:rPr lang="ru-RU" sz="3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прием </a:t>
            </a:r>
            <a:r>
              <a:rPr lang="ru-RU" sz="3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описания персонажа</a:t>
            </a:r>
          </a:p>
          <a:p>
            <a:pPr>
              <a:buFont typeface="Wingdings" pitchFamily="2" charset="2"/>
              <a:buChar char="v"/>
            </a:pPr>
            <a:r>
              <a:rPr lang="ru-RU" sz="3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прием </a:t>
            </a:r>
            <a:r>
              <a:rPr lang="ru-RU" sz="3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составления плана сказки</a:t>
            </a:r>
          </a:p>
          <a:p>
            <a:pPr>
              <a:buFont typeface="Wingdings" pitchFamily="2" charset="2"/>
              <a:buChar char="v"/>
            </a:pPr>
            <a:r>
              <a:rPr lang="ru-RU" sz="3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прием </a:t>
            </a:r>
            <a:r>
              <a:rPr lang="ru-RU" sz="3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последовательности вопросов (кто, с кем, куда, против кого, с помощью чего, что сделали, чем закончилось)</a:t>
            </a:r>
          </a:p>
          <a:p>
            <a:pPr>
              <a:buFont typeface="Wingdings" pitchFamily="2" charset="2"/>
              <a:buChar char="v"/>
            </a:pPr>
            <a:r>
              <a:rPr lang="ru-RU" sz="3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прием </a:t>
            </a:r>
            <a:r>
              <a:rPr lang="ru-RU" sz="3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объединения объектов с другими явлениями (волк и телепатия, игрушка и невесомость)</a:t>
            </a:r>
          </a:p>
          <a:p>
            <a:pPr>
              <a:buFont typeface="Wingdings" pitchFamily="2" charset="2"/>
              <a:buChar char="v"/>
            </a:pPr>
            <a:r>
              <a:rPr lang="ru-RU" sz="3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прием </a:t>
            </a:r>
            <a:r>
              <a:rPr lang="ru-RU" sz="3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объединения объекта с другим объектом (русалка и крокодил Гена)</a:t>
            </a:r>
          </a:p>
          <a:p>
            <a:pPr>
              <a:buFont typeface="Wingdings" pitchFamily="2" charset="2"/>
              <a:buChar char="v"/>
            </a:pPr>
            <a:r>
              <a:rPr lang="ru-RU" sz="3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прием </a:t>
            </a:r>
            <a:r>
              <a:rPr lang="ru-RU" sz="3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«Коллаж из сказки» (объединение нескольких сказок в одну, чтобы додумать, что теперь будет)</a:t>
            </a:r>
          </a:p>
          <a:p>
            <a:pPr>
              <a:buFont typeface="Wingdings" pitchFamily="2" charset="2"/>
              <a:buChar char="v"/>
            </a:pPr>
            <a:r>
              <a:rPr lang="ru-RU" sz="3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прием </a:t>
            </a:r>
            <a:r>
              <a:rPr lang="ru-RU" sz="3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сочинительства «Салат из сказок» (соединение в одной сказке персонажей из разных сказок: Айболит,  золотая рыбка)</a:t>
            </a:r>
          </a:p>
          <a:p>
            <a:pPr>
              <a:buFont typeface="Wingdings" pitchFamily="2" charset="2"/>
              <a:buChar char="v"/>
            </a:pPr>
            <a:r>
              <a:rPr lang="ru-RU" sz="3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прием </a:t>
            </a:r>
            <a:r>
              <a:rPr lang="ru-RU" sz="3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универсализации (выполнение много функций: лекарство от всего, машина времени, одежда на все случаи жизни)</a:t>
            </a:r>
          </a:p>
          <a:p>
            <a:pPr>
              <a:buFont typeface="Wingdings" pitchFamily="2" charset="2"/>
              <a:buChar char="v"/>
            </a:pPr>
            <a:r>
              <a:rPr lang="ru-RU" sz="3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прием </a:t>
            </a:r>
            <a:r>
              <a:rPr lang="ru-RU" sz="3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специализации (выполнение одной функции: магазин для плакс)</a:t>
            </a:r>
          </a:p>
          <a:p>
            <a:pPr>
              <a:buFont typeface="Wingdings" pitchFamily="2" charset="2"/>
              <a:buChar char="v"/>
            </a:pPr>
            <a:r>
              <a:rPr lang="ru-RU" sz="3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прием </a:t>
            </a:r>
            <a:r>
              <a:rPr lang="ru-RU" sz="3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динамики (превращение неподвижных объектов в подвижные: гном пришел, а дом ушел; превращение подвижных объектов  в неподвижные: земля перестала вращаться)</a:t>
            </a:r>
          </a:p>
          <a:p>
            <a:pPr>
              <a:buFont typeface="Wingdings" pitchFamily="2" charset="2"/>
              <a:buChar char="v"/>
            </a:pPr>
            <a:r>
              <a:rPr lang="ru-RU" sz="3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прием </a:t>
            </a:r>
            <a:r>
              <a:rPr lang="ru-RU" sz="3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вынесения и внесения свойств объектов ( смерть Кощея в яйце, съел рыбу, стал понимать язык животных, выпил водицы-стал козленочком)</a:t>
            </a:r>
          </a:p>
          <a:p>
            <a:pPr>
              <a:buFont typeface="Wingdings" pitchFamily="2" charset="2"/>
              <a:buChar char="v"/>
            </a:pPr>
            <a:r>
              <a:rPr lang="ru-RU" sz="3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прием </a:t>
            </a:r>
            <a:r>
              <a:rPr lang="ru-RU" sz="3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изменения количества и масштаба (чего-то становится очень много, либо очень мало: Колобков было много. Что дальше? Как их утихомирить?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7669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6632"/>
            <a:ext cx="8229600" cy="6552728"/>
          </a:xfrm>
        </p:spPr>
        <p:txBody>
          <a:bodyPr>
            <a:normAutofit fontScale="55000" lnSpcReduction="20000"/>
          </a:bodyPr>
          <a:lstStyle/>
          <a:p>
            <a:pPr>
              <a:buFont typeface="Wingdings" pitchFamily="2" charset="2"/>
              <a:buChar char="v"/>
            </a:pP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прием наглядного моделирования</a:t>
            </a:r>
          </a:p>
          <a:p>
            <a:pPr>
              <a:buFont typeface="Wingdings" pitchFamily="2" charset="2"/>
              <a:buChar char="v"/>
            </a:pPr>
            <a:r>
              <a:rPr lang="ru-RU" sz="2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прием составления сказочного словаря</a:t>
            </a:r>
          </a:p>
          <a:p>
            <a:pPr>
              <a:buFont typeface="Wingdings" pitchFamily="2" charset="2"/>
              <a:buChar char="v"/>
            </a:pPr>
            <a:r>
              <a:rPr lang="ru-RU" sz="2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прием «3 конца» (что после окончания сказки)</a:t>
            </a:r>
          </a:p>
          <a:p>
            <a:pPr>
              <a:buFont typeface="Wingdings" pitchFamily="2" charset="2"/>
              <a:buChar char="v"/>
            </a:pPr>
            <a:r>
              <a:rPr lang="ru-RU" sz="2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прием объединения двух сюжетных линий (ск. «Колобок», ск. « Бычок-смоляной бочок»: колобка дед сделал из дерева, а бычка испекли из теста. Что могло произойти  с персонажами , если бы они встретились друг с другом?)</a:t>
            </a:r>
          </a:p>
          <a:p>
            <a:pPr>
              <a:buFont typeface="Wingdings" pitchFamily="2" charset="2"/>
              <a:buChar char="v"/>
            </a:pPr>
            <a:r>
              <a:rPr lang="ru-RU" sz="2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прием помощи героям на основе аналогий (помочь как волк Ивану Царевичу)</a:t>
            </a:r>
          </a:p>
          <a:p>
            <a:pPr>
              <a:buFont typeface="Wingdings" pitchFamily="2" charset="2"/>
              <a:buChar char="v"/>
            </a:pPr>
            <a:r>
              <a:rPr lang="ru-RU" sz="2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прием составления сказок из рассказа (изменить начало, включить диалог, волшебные превращения героев)</a:t>
            </a:r>
          </a:p>
          <a:p>
            <a:pPr>
              <a:buFont typeface="Wingdings" pitchFamily="2" charset="2"/>
              <a:buChar char="v"/>
            </a:pPr>
            <a:r>
              <a:rPr lang="ru-RU" sz="2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прием моделирования сказок:</a:t>
            </a:r>
          </a:p>
          <a:p>
            <a:pPr marL="0" indent="0">
              <a:buNone/>
            </a:pPr>
            <a:r>
              <a:rPr lang="ru-RU" sz="2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*Составление сказки по предметно-схематической модели (черный домик-избушка Бабы Яги)</a:t>
            </a:r>
          </a:p>
          <a:p>
            <a:pPr marL="0" indent="0">
              <a:buNone/>
            </a:pPr>
            <a:r>
              <a:rPr lang="ru-RU" sz="2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*Составление сказки с несколькими карточками, со схематичным изображением героев (люди, животные, персонажи, явления, волшебные предметы)</a:t>
            </a:r>
          </a:p>
          <a:p>
            <a:pPr marL="0" indent="0">
              <a:buNone/>
            </a:pPr>
            <a:r>
              <a:rPr lang="ru-RU" sz="2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*Придумывание самостоятельной схемы и рассказывание с опорой на модель</a:t>
            </a:r>
          </a:p>
          <a:p>
            <a:pPr>
              <a:buFont typeface="Wingdings" pitchFamily="2" charset="2"/>
              <a:buChar char="v"/>
            </a:pPr>
            <a:r>
              <a:rPr lang="ru-RU" sz="2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прием «Волшебная дорожка» (По горизонтали выбираются положительные герои знакомых сказок: Красная Шапочка, Золушка, Дюймовочка. По вертикали — преобразованные в сказочные герои отдельные отрицательные черты характера: Ленивица, Злюка, Жадинка и др. Сюжет строится на основе путешествия и встреч героев друг с другом. Варианты окончания сказок выбирается детьми.)</a:t>
            </a:r>
          </a:p>
          <a:p>
            <a:pPr>
              <a:buFont typeface="Wingdings" pitchFamily="2" charset="2"/>
              <a:buChar char="v"/>
            </a:pPr>
            <a:r>
              <a:rPr lang="ru-RU" sz="2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прием «Системный оператор» (сюжет может строится на основе описания изменения  объекта во времени)</a:t>
            </a:r>
          </a:p>
          <a:p>
            <a:pPr>
              <a:buFont typeface="Wingdings" pitchFamily="2" charset="2"/>
              <a:buChar char="v"/>
            </a:pPr>
            <a:r>
              <a:rPr lang="ru-RU" sz="2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прием  «Волшебный треугольник» .( Основой сюжета является не столько действие, сколько разрешение конфликта главных героев с помощью какого-либо "поля" (волшебного слова, предмета, персонажа ,т.е. конфликтный тип сказки).</a:t>
            </a:r>
          </a:p>
          <a:p>
            <a:pPr>
              <a:buFont typeface="Wingdings" pitchFamily="2" charset="2"/>
              <a:buChar char="v"/>
            </a:pPr>
            <a:r>
              <a:rPr lang="ru-RU" sz="2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прием типового фантазирования ( Волшебник Большого (Маленького) Размера, Волшебник Изменения Формы, Волшебник Дроби-Объединяй, Машина </a:t>
            </a:r>
            <a:endParaRPr lang="ru-RU" sz="29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482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Виды сказок</a:t>
            </a:r>
            <a:endParaRPr lang="ru-RU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Сказки о животных</a:t>
            </a:r>
          </a:p>
          <a:p>
            <a:pPr>
              <a:buFont typeface="Wingdings" pitchFamily="2" charset="2"/>
              <a:buChar char="v"/>
            </a:pP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Сказки с заменой героев , но с сохранение сюжета</a:t>
            </a:r>
          </a:p>
          <a:p>
            <a:pPr>
              <a:buFont typeface="Wingdings" pitchFamily="2" charset="2"/>
              <a:buChar char="v"/>
            </a:pP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Сказка с изменением сюжета , но с сохранением героев</a:t>
            </a:r>
          </a:p>
          <a:p>
            <a:pPr>
              <a:buFont typeface="Wingdings" pitchFamily="2" charset="2"/>
              <a:buChar char="v"/>
            </a:pP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Сказка по готовой теме </a:t>
            </a:r>
            <a:endParaRPr lang="ru-RU" sz="19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Сказка по плану воспитателя</a:t>
            </a:r>
          </a:p>
          <a:p>
            <a:pPr>
              <a:buFont typeface="Wingdings" pitchFamily="2" charset="2"/>
              <a:buChar char="v"/>
            </a:pP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Сказка по теме воспитателя без плана</a:t>
            </a:r>
          </a:p>
          <a:p>
            <a:pPr>
              <a:buFont typeface="Wingdings" pitchFamily="2" charset="2"/>
              <a:buChar char="v"/>
            </a:pP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Сказка по картинке</a:t>
            </a:r>
          </a:p>
          <a:p>
            <a:pPr>
              <a:buFont typeface="Wingdings" pitchFamily="2" charset="2"/>
              <a:buChar char="v"/>
            </a:pP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Сказка по серии сюжетов</a:t>
            </a:r>
          </a:p>
          <a:p>
            <a:pPr>
              <a:buFont typeface="Wingdings" pitchFamily="2" charset="2"/>
              <a:buChar char="v"/>
            </a:pP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Сказка по плану в виде вопросов</a:t>
            </a:r>
          </a:p>
          <a:p>
            <a:pPr>
              <a:buFont typeface="Wingdings" pitchFamily="2" charset="2"/>
              <a:buChar char="v"/>
            </a:pP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Придумай начало и продолжение сказок</a:t>
            </a:r>
          </a:p>
          <a:p>
            <a:pPr>
              <a:buFont typeface="Wingdings" pitchFamily="2" charset="2"/>
              <a:buChar char="v"/>
            </a:pP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Сказка план схеме </a:t>
            </a:r>
            <a:endParaRPr lang="ru-RU" sz="19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Сказки «Огородные»</a:t>
            </a:r>
          </a:p>
          <a:p>
            <a:pPr>
              <a:buFont typeface="Wingdings" pitchFamily="2" charset="2"/>
              <a:buChar char="v"/>
            </a:pP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Сказка «Шиворот – на выворот»</a:t>
            </a:r>
          </a:p>
          <a:p>
            <a:pPr>
              <a:buFont typeface="Wingdings" pitchFamily="2" charset="2"/>
              <a:buChar char="v"/>
            </a:pP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Сказки с новым концом </a:t>
            </a:r>
          </a:p>
          <a:p>
            <a:pPr>
              <a:buFont typeface="Wingdings" pitchFamily="2" charset="2"/>
              <a:buChar char="v"/>
            </a:pP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Коллаж из сказок</a:t>
            </a:r>
          </a:p>
          <a:p>
            <a:pPr>
              <a:buFont typeface="Wingdings" pitchFamily="2" charset="2"/>
              <a:buChar char="v"/>
            </a:pP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Сказка про самого себя</a:t>
            </a:r>
          </a:p>
          <a:p>
            <a:pPr>
              <a:buFont typeface="Wingdings" pitchFamily="2" charset="2"/>
              <a:buChar char="v"/>
            </a:pPr>
            <a:endParaRPr lang="ru-RU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ru-RU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2652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408712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Знакомые герои в новых обстоятельствах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Сказка из загадок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Сказка из пословиц, считалок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Сказка из стихов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Экологическая сказка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Музыкальная сказка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Цветная  сказка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Фантастические предположение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Волшебные кляксы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Невидимая сказка</a:t>
            </a: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Сказка «Добрым молодцам урок»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Математические сказки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Сказка наоборот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Сказка по кругу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Буквенные сказки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Сказки с алгоритмом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Сказки друг другу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Сказки по мотивам известных произведений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Сказка о любимых игрушках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Сказка от дразнилки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Сказка о </a:t>
            </a:r>
            <a:r>
              <a:rPr lang="ru-RU" sz="1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бытовых предметах</a:t>
            </a:r>
            <a:endParaRPr lang="ru-RU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435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5818658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Реализация проекта</a:t>
            </a:r>
            <a:endParaRPr lang="ru-RU" sz="6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Беседа «Ах, уж эти сказки.»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http://img1.liveinternet.ru/images/attach/c/2/82/949/82949979_4663906_skanirovanie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268760"/>
            <a:ext cx="6480720" cy="531252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394645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                        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                           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Цель:  </a:t>
            </a:r>
            <a:b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Совершенствование навыков творческого рассказывания у детей старшего дошкольного возраста.</a:t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:\проект\2016-03-02 08-57-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3594" y="620688"/>
            <a:ext cx="7200799" cy="54006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проект\2016-03-02 08-14-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307637" y="1148747"/>
            <a:ext cx="5952661" cy="446449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проект\2016-03-02 06-37-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4032448" cy="3024336"/>
          </a:xfrm>
          <a:prstGeom prst="rect">
            <a:avLst/>
          </a:prstGeom>
          <a:noFill/>
        </p:spPr>
      </p:pic>
      <p:pic>
        <p:nvPicPr>
          <p:cNvPr id="20483" name="Picture 3" descr="F:\проект\P1030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60648"/>
            <a:ext cx="4032448" cy="3024336"/>
          </a:xfrm>
          <a:prstGeom prst="rect">
            <a:avLst/>
          </a:prstGeom>
          <a:noFill/>
        </p:spPr>
      </p:pic>
      <p:pic>
        <p:nvPicPr>
          <p:cNvPr id="20484" name="Picture 4" descr="F:\проект\P1030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5" y="3573016"/>
            <a:ext cx="3960441" cy="2970331"/>
          </a:xfrm>
          <a:prstGeom prst="rect">
            <a:avLst/>
          </a:prstGeom>
          <a:noFill/>
        </p:spPr>
      </p:pic>
      <p:pic>
        <p:nvPicPr>
          <p:cNvPr id="20485" name="Picture 5" descr="F:\проект\P10300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573016"/>
            <a:ext cx="3936437" cy="295232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:\проект\P10209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3648405" cy="2736304"/>
          </a:xfrm>
          <a:prstGeom prst="rect">
            <a:avLst/>
          </a:prstGeom>
          <a:noFill/>
        </p:spPr>
      </p:pic>
      <p:pic>
        <p:nvPicPr>
          <p:cNvPr id="21507" name="Picture 3" descr="F:\проект\P10209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32656"/>
            <a:ext cx="3528392" cy="2646294"/>
          </a:xfrm>
          <a:prstGeom prst="rect">
            <a:avLst/>
          </a:prstGeom>
          <a:noFill/>
        </p:spPr>
      </p:pic>
      <p:pic>
        <p:nvPicPr>
          <p:cNvPr id="21508" name="Picture 4" descr="F:\проект\P10209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783801" y="3633023"/>
            <a:ext cx="3360374" cy="252028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:\проект\2016-03-01 10-59-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800534" cy="3600400"/>
          </a:xfrm>
          <a:prstGeom prst="rect">
            <a:avLst/>
          </a:prstGeom>
          <a:noFill/>
        </p:spPr>
      </p:pic>
      <p:pic>
        <p:nvPicPr>
          <p:cNvPr id="22531" name="Picture 3" descr="F:\проект\2016-03-02 09-09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764021" y="2444891"/>
            <a:ext cx="4800534" cy="3600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:\проект\2016-03-02 15-03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4224469" cy="3168352"/>
          </a:xfrm>
          <a:prstGeom prst="rect">
            <a:avLst/>
          </a:prstGeom>
          <a:noFill/>
        </p:spPr>
      </p:pic>
      <p:pic>
        <p:nvPicPr>
          <p:cNvPr id="23555" name="Picture 3" descr="F:\проект\2016-03-02 15-04-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356992"/>
            <a:ext cx="4320480" cy="324036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:\проект\P10301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352928" cy="626469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F:\проект\2016-03-01 11-35-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104456" cy="3078342"/>
          </a:xfrm>
          <a:prstGeom prst="rect">
            <a:avLst/>
          </a:prstGeom>
          <a:noFill/>
        </p:spPr>
      </p:pic>
      <p:pic>
        <p:nvPicPr>
          <p:cNvPr id="25604" name="Picture 4" descr="F:\проект\2016-03-09 14-10-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932040" y="1268760"/>
            <a:ext cx="4608512" cy="3456384"/>
          </a:xfrm>
          <a:prstGeom prst="rect">
            <a:avLst/>
          </a:prstGeom>
          <a:noFill/>
        </p:spPr>
      </p:pic>
      <p:pic>
        <p:nvPicPr>
          <p:cNvPr id="5" name="Picture 2" descr="F:\проект\2016-03-09 14-11-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3501008"/>
            <a:ext cx="4176464" cy="313234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:\проект\P10300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4128458" cy="3096344"/>
          </a:xfrm>
          <a:prstGeom prst="rect">
            <a:avLst/>
          </a:prstGeom>
          <a:noFill/>
        </p:spPr>
      </p:pic>
      <p:pic>
        <p:nvPicPr>
          <p:cNvPr id="29699" name="Picture 3" descr="F:\проект\P10300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212976"/>
            <a:ext cx="4536504" cy="340237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F:\проект\P1030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320480" cy="3240360"/>
          </a:xfrm>
          <a:prstGeom prst="rect">
            <a:avLst/>
          </a:prstGeom>
          <a:noFill/>
        </p:spPr>
      </p:pic>
      <p:pic>
        <p:nvPicPr>
          <p:cNvPr id="30723" name="Picture 3" descr="F:\проект\P10300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270530" y="2002278"/>
            <a:ext cx="5292080" cy="396906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Знакомить с различными видами сказочных произведений, учить узнавать персонажей сказок,  высказывать свое отношение к героям  сказки. Закрепить умения использовать средств выразительности (позы, жесты, мимику, интонацию, движения)  и разные виды театров (пальчиковый, кукольный, театр картинок и т.д.), совершенствовать навыки самостоятельного выбора сказки для постановки  драматизации, готовки атрибутов и декораций для будущего спектакля, распределение между собой обязанностей и ролей.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Развивать творческую самостоятельность и эстетический вкус детей в организации театральных игр, в создании передачи образов. Развитие ценности совместного творчества детей и их родителей.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Воспитывать партнерские отношения между детьми , коммуникативные качества, создавать радостный эмоциональный настрой, поощрять творческую инициативу.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:\проект\P10300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4032449" cy="3024336"/>
          </a:xfrm>
          <a:prstGeom prst="rect">
            <a:avLst/>
          </a:prstGeom>
          <a:noFill/>
        </p:spPr>
      </p:pic>
      <p:pic>
        <p:nvPicPr>
          <p:cNvPr id="31748" name="Picture 4" descr="F:\проект\P10300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573016"/>
            <a:ext cx="4104456" cy="3078342"/>
          </a:xfrm>
          <a:prstGeom prst="rect">
            <a:avLst/>
          </a:prstGeom>
          <a:noFill/>
        </p:spPr>
      </p:pic>
      <p:pic>
        <p:nvPicPr>
          <p:cNvPr id="31749" name="Picture 5" descr="F:\проект\P10300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713017" y="1289765"/>
            <a:ext cx="4776530" cy="358239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проект\P1030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128459" cy="3096344"/>
          </a:xfrm>
          <a:prstGeom prst="rect">
            <a:avLst/>
          </a:prstGeom>
          <a:noFill/>
        </p:spPr>
      </p:pic>
      <p:pic>
        <p:nvPicPr>
          <p:cNvPr id="4" name="Picture 3" descr="F:\проект\P10300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212976"/>
            <a:ext cx="4536504" cy="340237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F:\проект\P1030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4416490" cy="3312368"/>
          </a:xfrm>
          <a:prstGeom prst="rect">
            <a:avLst/>
          </a:prstGeom>
          <a:noFill/>
        </p:spPr>
      </p:pic>
      <p:pic>
        <p:nvPicPr>
          <p:cNvPr id="32773" name="Picture 5" descr="F:\проект\P1030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212976"/>
            <a:ext cx="4608513" cy="345638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F:\проект\P1030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224470" cy="3168352"/>
          </a:xfrm>
          <a:prstGeom prst="rect">
            <a:avLst/>
          </a:prstGeom>
          <a:noFill/>
        </p:spPr>
      </p:pic>
      <p:pic>
        <p:nvPicPr>
          <p:cNvPr id="34819" name="Picture 3" descr="F:\проект\P10300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0019" y="188640"/>
            <a:ext cx="4224469" cy="3168352"/>
          </a:xfrm>
          <a:prstGeom prst="rect">
            <a:avLst/>
          </a:prstGeom>
          <a:noFill/>
        </p:spPr>
      </p:pic>
      <p:pic>
        <p:nvPicPr>
          <p:cNvPr id="34821" name="Picture 5" descr="F:\проект\P10300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3645024"/>
            <a:ext cx="4032448" cy="302433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 descr="F:\проект\P10301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88640"/>
            <a:ext cx="3972949" cy="2979712"/>
          </a:xfrm>
          <a:prstGeom prst="rect">
            <a:avLst/>
          </a:prstGeom>
          <a:noFill/>
        </p:spPr>
      </p:pic>
      <p:pic>
        <p:nvPicPr>
          <p:cNvPr id="35844" name="Picture 4" descr="F:\проект\2016-03-02 09-04-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004" y="1556792"/>
            <a:ext cx="4128459" cy="3096344"/>
          </a:xfrm>
          <a:prstGeom prst="rect">
            <a:avLst/>
          </a:prstGeom>
          <a:noFill/>
        </p:spPr>
      </p:pic>
      <p:pic>
        <p:nvPicPr>
          <p:cNvPr id="35845" name="Picture 5" descr="F:\проект\P10301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501008"/>
            <a:ext cx="3936437" cy="295232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:\проект\2016-02-29 14-55-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3840426" cy="2880320"/>
          </a:xfrm>
          <a:prstGeom prst="rect">
            <a:avLst/>
          </a:prstGeom>
          <a:noFill/>
        </p:spPr>
      </p:pic>
      <p:pic>
        <p:nvPicPr>
          <p:cNvPr id="36867" name="Picture 3" descr="F:\проект\2016-02-29 14-55-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88640"/>
            <a:ext cx="3936437" cy="2952328"/>
          </a:xfrm>
          <a:prstGeom prst="rect">
            <a:avLst/>
          </a:prstGeom>
          <a:noFill/>
        </p:spPr>
      </p:pic>
      <p:pic>
        <p:nvPicPr>
          <p:cNvPr id="36868" name="Picture 4" descr="F:\проект\2016-02-29 15-19-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3212976"/>
            <a:ext cx="4549013" cy="341176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:\проект\P103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1" y="188640"/>
            <a:ext cx="4128459" cy="3096344"/>
          </a:xfrm>
          <a:prstGeom prst="rect">
            <a:avLst/>
          </a:prstGeom>
          <a:noFill/>
        </p:spPr>
      </p:pic>
      <p:pic>
        <p:nvPicPr>
          <p:cNvPr id="37891" name="Picture 3" descr="F:\проект\P103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2028" y="188640"/>
            <a:ext cx="4128458" cy="3096344"/>
          </a:xfrm>
          <a:prstGeom prst="rect">
            <a:avLst/>
          </a:prstGeom>
          <a:noFill/>
        </p:spPr>
      </p:pic>
      <p:pic>
        <p:nvPicPr>
          <p:cNvPr id="37892" name="Picture 4" descr="F:\проект\P10300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3645024"/>
            <a:ext cx="4032448" cy="302433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F:\проект\P10209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4032448" cy="3024336"/>
          </a:xfrm>
          <a:prstGeom prst="rect">
            <a:avLst/>
          </a:prstGeom>
          <a:noFill/>
        </p:spPr>
      </p:pic>
      <p:pic>
        <p:nvPicPr>
          <p:cNvPr id="26629" name="Picture 5" descr="F:\проект\P10209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5" y="3284984"/>
            <a:ext cx="4224469" cy="316835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:\проект\P1030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032448" cy="3024336"/>
          </a:xfrm>
          <a:prstGeom prst="rect">
            <a:avLst/>
          </a:prstGeom>
          <a:noFill/>
        </p:spPr>
      </p:pic>
      <p:pic>
        <p:nvPicPr>
          <p:cNvPr id="27651" name="Picture 3" descr="F:\проект\P1030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140968"/>
            <a:ext cx="4704523" cy="352839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:\проект\P10300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4800534" cy="3600400"/>
          </a:xfrm>
          <a:prstGeom prst="rect">
            <a:avLst/>
          </a:prstGeom>
          <a:noFill/>
        </p:spPr>
      </p:pic>
      <p:pic>
        <p:nvPicPr>
          <p:cNvPr id="28675" name="Picture 3" descr="F:\проект\P10300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495555" y="2191299"/>
            <a:ext cx="5076056" cy="380704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Предметно - развивающая среда</a:t>
            </a:r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Наборы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предметных картинок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Наборы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сюжетных картинок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Серия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сюжетных картин для составления сказок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Наглядные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схемы для упражнений в моделировании сюжета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Сюжетные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предметные изображения для работы на фланелеграфе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Рисунки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детей (на  сказочную тему для последующего составления сказки)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Атрибуты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игр-драматизаций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Разные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виды театров</a:t>
            </a:r>
          </a:p>
          <a:p>
            <a:pPr>
              <a:buFont typeface="Wingdings" pitchFamily="2" charset="2"/>
              <a:buChar char="v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826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:\проект\P10209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224470" cy="3168352"/>
          </a:xfrm>
          <a:prstGeom prst="rect">
            <a:avLst/>
          </a:prstGeom>
          <a:noFill/>
        </p:spPr>
      </p:pic>
      <p:pic>
        <p:nvPicPr>
          <p:cNvPr id="38915" name="Picture 3" descr="F:\проект\P10209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537013"/>
            <a:ext cx="4176464" cy="3132347"/>
          </a:xfrm>
          <a:prstGeom prst="rect">
            <a:avLst/>
          </a:prstGeom>
          <a:noFill/>
        </p:spPr>
      </p:pic>
      <p:pic>
        <p:nvPicPr>
          <p:cNvPr id="38916" name="Picture 4" descr="F:\проект\P10300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418983" y="1619799"/>
            <a:ext cx="5112568" cy="383442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проект\P10209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2754306" cy="3672408"/>
          </a:xfrm>
          <a:prstGeom prst="rect">
            <a:avLst/>
          </a:prstGeom>
          <a:noFill/>
        </p:spPr>
      </p:pic>
      <p:pic>
        <p:nvPicPr>
          <p:cNvPr id="39938" name="Picture 2" descr="F:\проект\P10209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688124" y="656692"/>
            <a:ext cx="3744417" cy="2808313"/>
          </a:xfrm>
          <a:prstGeom prst="rect">
            <a:avLst/>
          </a:prstGeom>
          <a:noFill/>
        </p:spPr>
      </p:pic>
      <p:pic>
        <p:nvPicPr>
          <p:cNvPr id="39939" name="Picture 3" descr="F:\проект\P10209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665788" y="3318988"/>
            <a:ext cx="3728414" cy="279631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Результаты проделанной работы позволяют сделать следующие выводы: 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ru-RU" sz="3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Дети </a:t>
            </a:r>
            <a:r>
              <a:rPr lang="ru-RU" sz="3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начинают более логично и последовательно излагать свои мысли, более глубоко понимать значения слов, используют в речи художественные достоинства родного языка, а под конец обучения проявляют желание самостоятельно создавать их. </a:t>
            </a:r>
          </a:p>
          <a:p>
            <a:pPr>
              <a:buFont typeface="Wingdings" pitchFamily="2" charset="2"/>
              <a:buChar char="v"/>
            </a:pPr>
            <a:r>
              <a:rPr lang="ru-RU" sz="3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Использование </a:t>
            </a:r>
            <a:r>
              <a:rPr lang="ru-RU" sz="3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данных приемов позволяет поэтапно подвести ребенка к индивидуальному сочинению сказок. </a:t>
            </a:r>
          </a:p>
          <a:p>
            <a:pPr>
              <a:buFont typeface="Wingdings" pitchFamily="2" charset="2"/>
              <a:buChar char="v"/>
            </a:pPr>
            <a:r>
              <a:rPr lang="ru-RU" sz="3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данном подходе оправдала себя предусмотренная взаимосвязь фронтальных, подгрупповых и индивидуальных форм организации работы детей. </a:t>
            </a:r>
          </a:p>
          <a:p>
            <a:pPr>
              <a:buFont typeface="Wingdings" pitchFamily="2" charset="2"/>
              <a:buChar char="v"/>
            </a:pPr>
            <a:r>
              <a:rPr lang="ru-RU" sz="3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Обучение </a:t>
            </a:r>
            <a:r>
              <a:rPr lang="ru-RU" sz="3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детей старшего дошкольного возраста сочинению сказок является базовым этапом работы по успешной речевой подготовке ребенка к школе. </a:t>
            </a:r>
          </a:p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332657"/>
            <a:ext cx="6984776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i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спасибо </a:t>
            </a:r>
          </a:p>
          <a:p>
            <a:pPr algn="ctr"/>
            <a:r>
              <a:rPr lang="ru-RU" sz="9600" b="1" i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за </a:t>
            </a:r>
          </a:p>
          <a:p>
            <a:pPr algn="ctr"/>
            <a:r>
              <a:rPr lang="ru-RU" sz="9600" b="1" i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внимание!</a:t>
            </a:r>
            <a:endParaRPr lang="ru-RU" sz="9600" b="1" i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outerShdw blurRad="50800" algn="tl" rotWithShape="0">
                  <a:srgbClr val="000000"/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928153164"/>
              </p:ext>
            </p:extLst>
          </p:nvPr>
        </p:nvGraphicFramePr>
        <p:xfrm>
          <a:off x="467544" y="260648"/>
          <a:ext cx="8229600" cy="6309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56653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Этапы реализации проекта</a:t>
            </a:r>
            <a:endParaRPr lang="ru-RU" sz="4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1.Подготовительный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Цель: Создание организационных условий, обеспечивающих реализацию педагогической системы работы по проблеме.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Анализ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методической литературы по проблеме.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Выявление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уровня знаний детей по развитию речи.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Составление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перспективных планов по работе с детьми и родителями.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Беседа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родителями «Знакомство с проектом», с целью просвещения по теме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Подбор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детской  литературы по проекту.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картотек загадок, пословиц и поговорок.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Решение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проблемы: «Чему нас учат сказки?»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Изготовление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атрибутов для театрализованных сказок.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4186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760640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2.Основной: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Цель: оптимизация процесса обучения дошкольников творческому рассказыванию.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Осуществление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работы по обучению детей творческому  рассказыванию в основных видах деятельности.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Развитие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навыков общения в совместной деятельности с детьми и родителями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942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3.Итоговый: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Цель: Подведение итогов реализации  проектной деятельности.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Соотнесение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результатов с поставленными целями.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Обобщение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опыта.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Презентация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проекта.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Итоговое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мероприятие : сказка «Теремок на новый лад».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818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414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6017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314</TotalTime>
  <Words>1076</Words>
  <Application>Microsoft Office PowerPoint</Application>
  <PresentationFormat>Экран (4:3)</PresentationFormat>
  <Paragraphs>123</Paragraphs>
  <Slides>43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Проект</vt:lpstr>
      <vt:lpstr>                                                         Цель:     Совершенствование навыков творческого рассказывания у детей старшего дошкольного возраста.  </vt:lpstr>
      <vt:lpstr>Задачи:</vt:lpstr>
      <vt:lpstr>Предметно - развивающая среда:</vt:lpstr>
      <vt:lpstr>Слайд 5</vt:lpstr>
      <vt:lpstr>Этапы реализации проекта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ПРИЕМЫ РАБОТЫ СО СКАЗКОЙ</vt:lpstr>
      <vt:lpstr>Слайд 15</vt:lpstr>
      <vt:lpstr>Виды сказок</vt:lpstr>
      <vt:lpstr>Слайд 17</vt:lpstr>
      <vt:lpstr>Реализация проекта</vt:lpstr>
      <vt:lpstr>Беседа «Ах, уж эти сказки.»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Результаты проделанной работы позволяют сделать следующие выводы: </vt:lpstr>
      <vt:lpstr>Слайд 43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</dc:title>
  <dc:creator>RePack by SPecialiST</dc:creator>
  <cp:lastModifiedBy>1</cp:lastModifiedBy>
  <cp:revision>35</cp:revision>
  <dcterms:created xsi:type="dcterms:W3CDTF">2017-04-07T12:54:16Z</dcterms:created>
  <dcterms:modified xsi:type="dcterms:W3CDTF">2020-08-23T11:59:51Z</dcterms:modified>
</cp:coreProperties>
</file>