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732B6A-A6D8-49F2-90C7-321F0C44B57C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47EAC6-11D1-4ACA-AAA8-DA898D789D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1828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000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96752"/>
            <a:ext cx="67666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 дороже богатства!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0.infourok.ru/images/doc/229/52339/1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s00.infourok.ru/images/doc/245/24964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расивые картинки - Здоровый образ жизни для детского сада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ki.guru/wp-content/uploads/2016/08/chto-takoe-rezh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rofavia.ru/images/statyi/06.05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260/265324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datas/okruzhajuschij-mir/Stroenie-tela/0048-048-i-konechno-zanimatsja-spor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/slide/1/1GURfn2NcDMKv7m9QqH4XiOLuszBo6Ak0hrylj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048" y="0"/>
            <a:ext cx="9214048" cy="6910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sienda.ru/data/cache/2016apr/04/14/458709_92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" y="0"/>
            <a:ext cx="914505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2017-10-17T15:53:41Z</dcterms:created>
  <dcterms:modified xsi:type="dcterms:W3CDTF">2017-10-18T15:37:00Z</dcterms:modified>
</cp:coreProperties>
</file>