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1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3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0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6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4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0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9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5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0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8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7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7F550-58AA-4F02-83C8-00932449579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F5FB-7CC1-4F52-8BD8-CCF67E4AD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26" l="10000" r="91944">
                        <a14:foregroundMark x1="13750" y1="55779" x2="13750" y2="55779"/>
                        <a14:foregroundMark x1="14444" y1="52598" x2="14444" y2="52598"/>
                        <a14:foregroundMark x1="13889" y1="45599" x2="13889" y2="45599"/>
                        <a14:foregroundMark x1="12986" y1="68717" x2="12986" y2="68717"/>
                        <a14:foregroundMark x1="13889" y1="71262" x2="13889" y2="71262"/>
                        <a14:foregroundMark x1="14444" y1="72747" x2="14444" y2="72747"/>
                        <a14:foregroundMark x1="91944" y1="61718" x2="91944" y2="61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50" y="4300007"/>
            <a:ext cx="3906161" cy="2557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2" b="92865" l="10000" r="90000">
                        <a14:foregroundMark x1="46400" y1="92865" x2="46400" y2="92865"/>
                        <a14:foregroundMark x1="78400" y1="12598" x2="78400" y2="12598"/>
                        <a14:foregroundMark x1="58000" y1="13712" x2="58000" y2="13712"/>
                        <a14:foregroundMark x1="51200" y1="21628" x2="51200" y2="21628"/>
                        <a14:foregroundMark x1="49100" y1="25864" x2="49100" y2="25864"/>
                        <a14:foregroundMark x1="46900" y1="31996" x2="46900" y2="31996"/>
                        <a14:foregroundMark x1="89000" y1="44036" x2="89000" y2="44036"/>
                        <a14:foregroundMark x1="36500" y1="18952" x2="36500" y2="18952"/>
                        <a14:foregroundMark x1="85500" y1="17837" x2="85500" y2="17837"/>
                        <a14:foregroundMark x1="83900" y1="16388" x2="83900" y2="1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85" y="3452448"/>
            <a:ext cx="3709114" cy="3327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60" y="1030745"/>
            <a:ext cx="4425849" cy="2918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5" b="95000" l="8667" r="94000">
                        <a14:foregroundMark x1="25889" y1="6364" x2="25889" y2="6364"/>
                        <a14:foregroundMark x1="20222" y1="3068" x2="20222" y2="3068"/>
                        <a14:foregroundMark x1="8667" y1="40682" x2="8667" y2="40682"/>
                        <a14:foregroundMark x1="94000" y1="41818" x2="94000" y2="41818"/>
                        <a14:foregroundMark x1="71111" y1="93864" x2="71111" y2="93864"/>
                        <a14:foregroundMark x1="35667" y1="95000" x2="35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93" y="839755"/>
            <a:ext cx="2912866" cy="2848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9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55" y="992181"/>
            <a:ext cx="3867202" cy="2557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2" b="92865" l="10000" r="90000">
                        <a14:foregroundMark x1="46400" y1="92865" x2="46400" y2="92865"/>
                        <a14:foregroundMark x1="78400" y1="12598" x2="78400" y2="12598"/>
                        <a14:foregroundMark x1="58000" y1="13712" x2="58000" y2="13712"/>
                        <a14:foregroundMark x1="51200" y1="21628" x2="51200" y2="21628"/>
                        <a14:foregroundMark x1="49100" y1="25864" x2="49100" y2="25864"/>
                        <a14:foregroundMark x1="46900" y1="31996" x2="46900" y2="31996"/>
                        <a14:foregroundMark x1="89000" y1="44036" x2="89000" y2="44036"/>
                        <a14:foregroundMark x1="36500" y1="18952" x2="36500" y2="18952"/>
                        <a14:foregroundMark x1="85500" y1="17837" x2="85500" y2="17837"/>
                        <a14:foregroundMark x1="83900" y1="16388" x2="83900" y2="1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82" y="3387133"/>
            <a:ext cx="3709114" cy="3327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38" y="992181"/>
            <a:ext cx="3127719" cy="2764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32" y="4186989"/>
            <a:ext cx="3195588" cy="24382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513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25" y="1059558"/>
            <a:ext cx="3867202" cy="2557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2" y="4200603"/>
            <a:ext cx="4158980" cy="2411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32" y="4186989"/>
            <a:ext cx="3195588" cy="24382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5" b="95000" l="8667" r="94000">
                        <a14:foregroundMark x1="25889" y1="6364" x2="25889" y2="6364"/>
                        <a14:foregroundMark x1="20222" y1="3068" x2="20222" y2="3068"/>
                        <a14:foregroundMark x1="8667" y1="40682" x2="8667" y2="40682"/>
                        <a14:foregroundMark x1="94000" y1="41818" x2="94000" y2="41818"/>
                        <a14:foregroundMark x1="71111" y1="93864" x2="71111" y2="93864"/>
                        <a14:foregroundMark x1="35667" y1="95000" x2="35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50" y="923330"/>
            <a:ext cx="3195588" cy="3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25" y="1059558"/>
            <a:ext cx="3867202" cy="2557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0" b="96762" l="9632" r="94193">
                        <a14:foregroundMark x1="13881" y1="72952" x2="13881" y2="72952"/>
                        <a14:foregroundMark x1="15722" y1="96762" x2="15722" y2="96762"/>
                        <a14:foregroundMark x1="60482" y1="94095" x2="60482" y2="94095"/>
                        <a14:foregroundMark x1="86969" y1="18286" x2="86969" y2="18286"/>
                        <a14:foregroundMark x1="94334" y1="16190" x2="94334" y2="16190"/>
                        <a14:foregroundMark x1="87252" y1="7048" x2="87252" y2="7048"/>
                        <a14:foregroundMark x1="83286" y1="11429" x2="83286" y2="11429"/>
                        <a14:foregroundMark x1="78045" y1="17333" x2="78045" y2="17333"/>
                        <a14:foregroundMark x1="61615" y1="4190" x2="61615" y2="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4" y="3753779"/>
            <a:ext cx="3908536" cy="2906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" b="98280" l="5125" r="95750">
                        <a14:foregroundMark x1="34250" y1="30820" x2="34250" y2="30820"/>
                        <a14:foregroundMark x1="5125" y1="65873" x2="5125" y2="65873"/>
                        <a14:foregroundMark x1="31625" y1="29630" x2="31625" y2="29630"/>
                        <a14:foregroundMark x1="85750" y1="11508" x2="85750" y2="11508"/>
                        <a14:foregroundMark x1="80875" y1="4365" x2="80875" y2="4365"/>
                        <a14:foregroundMark x1="83875" y1="16138" x2="83875" y2="16138"/>
                        <a14:foregroundMark x1="92750" y1="12698" x2="92750" y2="12698"/>
                        <a14:foregroundMark x1="95750" y1="9921" x2="95750" y2="9921"/>
                        <a14:foregroundMark x1="72625" y1="1190" x2="72625" y2="1190"/>
                        <a14:foregroundMark x1="76750" y1="5952" x2="76750" y2="5952"/>
                        <a14:foregroundMark x1="54000" y1="31217" x2="54000" y2="31217"/>
                        <a14:foregroundMark x1="39500" y1="31217" x2="39500" y2="31217"/>
                        <a14:foregroundMark x1="57000" y1="93122" x2="57000" y2="93122"/>
                        <a14:foregroundMark x1="53625" y1="98280" x2="53625" y2="98280"/>
                        <a14:foregroundMark x1="17375" y1="28439" x2="17375" y2="2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23" y="3785539"/>
            <a:ext cx="3087082" cy="29172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14" b="91489" l="5592" r="94408">
                        <a14:foregroundMark x1="57997" y1="7314" x2="57997" y2="7314"/>
                        <a14:foregroundMark x1="94668" y1="65160" x2="94668" y2="65160"/>
                        <a14:foregroundMark x1="65150" y1="91622" x2="65150" y2="91622"/>
                        <a14:foregroundMark x1="5592" y1="51596" x2="5592" y2="5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2" y="1157600"/>
            <a:ext cx="4052679" cy="28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53" y="1059558"/>
            <a:ext cx="3352546" cy="2557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2045" l="3144" r="93349">
                        <a14:foregroundMark x1="7497" y1="36932" x2="7497" y2="36932"/>
                        <a14:foregroundMark x1="3144" y1="32955" x2="3144" y2="32955"/>
                        <a14:foregroundMark x1="93470" y1="25758" x2="93470" y2="25758"/>
                        <a14:foregroundMark x1="40992" y1="92045" x2="40992" y2="9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53" y="3853439"/>
            <a:ext cx="4299173" cy="2744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98280" l="5125" r="95750">
                        <a14:foregroundMark x1="34250" y1="30820" x2="34250" y2="30820"/>
                        <a14:foregroundMark x1="5125" y1="65873" x2="5125" y2="65873"/>
                        <a14:foregroundMark x1="31625" y1="29630" x2="31625" y2="29630"/>
                        <a14:foregroundMark x1="85750" y1="11508" x2="85750" y2="11508"/>
                        <a14:foregroundMark x1="80875" y1="4365" x2="80875" y2="4365"/>
                        <a14:foregroundMark x1="83875" y1="16138" x2="83875" y2="16138"/>
                        <a14:foregroundMark x1="92750" y1="12698" x2="92750" y2="12698"/>
                        <a14:foregroundMark x1="95750" y1="9921" x2="95750" y2="9921"/>
                        <a14:foregroundMark x1="72625" y1="1190" x2="72625" y2="1190"/>
                        <a14:foregroundMark x1="76750" y1="5952" x2="76750" y2="5952"/>
                        <a14:foregroundMark x1="54000" y1="31217" x2="54000" y2="31217"/>
                        <a14:foregroundMark x1="39500" y1="31217" x2="39500" y2="31217"/>
                        <a14:foregroundMark x1="57000" y1="93122" x2="57000" y2="93122"/>
                        <a14:foregroundMark x1="53625" y1="98280" x2="53625" y2="98280"/>
                        <a14:foregroundMark x1="17375" y1="28439" x2="17375" y2="2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23" y="3785539"/>
            <a:ext cx="3087082" cy="29172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14" b="91489" l="5592" r="94408">
                        <a14:foregroundMark x1="57997" y1="7314" x2="57997" y2="7314"/>
                        <a14:foregroundMark x1="94668" y1="65160" x2="94668" y2="65160"/>
                        <a14:foregroundMark x1="65150" y1="91622" x2="65150" y2="91622"/>
                        <a14:foregroundMark x1="5592" y1="51596" x2="5592" y2="5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2" y="1157600"/>
            <a:ext cx="4052679" cy="28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" b="96098" l="5813" r="96125">
                        <a14:foregroundMark x1="5920" y1="35772" x2="5920" y2="35772"/>
                        <a14:foregroundMark x1="14532" y1="83577" x2="14532" y2="83577"/>
                        <a14:foregroundMark x1="26588" y1="86829" x2="26588" y2="86829"/>
                        <a14:foregroundMark x1="30893" y1="88455" x2="30893" y2="88455"/>
                        <a14:foregroundMark x1="19160" y1="91382" x2="19160" y2="91382"/>
                        <a14:foregroundMark x1="71259" y1="96260" x2="71259" y2="96260"/>
                        <a14:foregroundMark x1="82885" y1="91707" x2="82885" y2="91707"/>
                        <a14:foregroundMark x1="76749" y1="88455" x2="76749" y2="88455"/>
                        <a14:foregroundMark x1="87944" y1="30407" x2="87944" y2="30407"/>
                        <a14:foregroundMark x1="96125" y1="21789" x2="96125" y2="21789"/>
                        <a14:foregroundMark x1="67384" y1="6016" x2="67384" y2="6016"/>
                        <a14:foregroundMark x1="93003" y1="3740" x2="93003" y2="3740"/>
                        <a14:foregroundMark x1="87191" y1="94472" x2="87191" y2="94472"/>
                        <a14:foregroundMark x1="79440" y1="81951" x2="79440" y2="81951"/>
                        <a14:foregroundMark x1="77503" y1="77561" x2="77503" y2="77561"/>
                        <a14:foregroundMark x1="92250" y1="10569" x2="92250" y2="10569"/>
                        <a14:foregroundMark x1="70075" y1="976" x2="70075" y2="976"/>
                        <a14:foregroundMark x1="92788" y1="13659" x2="92788" y2="13659"/>
                        <a14:foregroundMark x1="77718" y1="54309" x2="77718" y2="54309"/>
                        <a14:foregroundMark x1="78471" y1="66992" x2="78471" y2="66992"/>
                        <a14:foregroundMark x1="79333" y1="62114" x2="79333" y2="62114"/>
                        <a14:foregroundMark x1="78471" y1="56585" x2="78471" y2="56585"/>
                        <a14:foregroundMark x1="66200" y1="74797" x2="66200" y2="74797"/>
                        <a14:foregroundMark x1="74704" y1="94146" x2="74704" y2="94146"/>
                        <a14:foregroundMark x1="27341" y1="83740" x2="27341" y2="8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57" y="940934"/>
            <a:ext cx="2744712" cy="2834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6" b="95272" l="10000" r="90000">
                        <a14:foregroundMark x1="67660" y1="7593" x2="67660" y2="7593"/>
                        <a14:foregroundMark x1="65957" y1="3295" x2="65957" y2="3295"/>
                        <a14:foregroundMark x1="83723" y1="2006" x2="83723" y2="2006"/>
                        <a14:foregroundMark x1="56170" y1="95272" x2="56170" y2="95272"/>
                        <a14:foregroundMark x1="85957" y1="26791" x2="85957" y2="26791"/>
                        <a14:foregroundMark x1="84894" y1="28797" x2="84894" y2="28797"/>
                        <a14:foregroundMark x1="87128" y1="28080" x2="87128" y2="28080"/>
                        <a14:foregroundMark x1="89362" y1="28080" x2="89362" y2="28080"/>
                        <a14:foregroundMark x1="85213" y1="26074" x2="85213" y2="26074"/>
                        <a14:foregroundMark x1="85213" y1="29656" x2="85213" y2="29656"/>
                        <a14:backgroundMark x1="13404" y1="78080" x2="13404" y2="78080"/>
                        <a14:backgroundMark x1="46915" y1="88252" x2="46915" y2="88252"/>
                        <a14:backgroundMark x1="28617" y1="79370" x2="28617" y2="79370"/>
                        <a14:backgroundMark x1="29468" y1="80802" x2="29468" y2="8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06" y="776128"/>
            <a:ext cx="3164383" cy="3164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05" y="3793311"/>
            <a:ext cx="3156819" cy="27905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5817" y="0"/>
            <a:ext cx="670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07" y="3775707"/>
            <a:ext cx="4052679" cy="26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12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Полякова Наталья</dc:creator>
  <cp:lastModifiedBy>Полякова Наталья</cp:lastModifiedBy>
  <cp:revision>18</cp:revision>
  <dcterms:created xsi:type="dcterms:W3CDTF">2020-09-19T21:31:40Z</dcterms:created>
  <dcterms:modified xsi:type="dcterms:W3CDTF">2020-09-24T20:48:35Z</dcterms:modified>
</cp:coreProperties>
</file>