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0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5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3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2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6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0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1B59-0DC9-4591-98AA-60AED8212BD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065B-DB61-4D3C-92A4-99CD2618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6725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9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8179"/>
            <a:ext cx="7380820" cy="492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120" y="5517231"/>
            <a:ext cx="3263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cs typeface="Aharoni" pitchFamily="2" charset="-79"/>
              </a:rPr>
              <a:t>ПЕДИАТР</a:t>
            </a:r>
            <a:endParaRPr lang="ru-RU" sz="6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738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75437" cy="457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1747" y="5373216"/>
            <a:ext cx="3430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ТЕРАПЕВТ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8537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517231"/>
            <a:ext cx="47659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СТОМАТОЛОГ</a:t>
            </a:r>
            <a:endParaRPr lang="ru-RU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23987"/>
            <a:ext cx="7511207" cy="500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7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326"/>
            <a:ext cx="4057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625081"/>
            <a:ext cx="6048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0" dirty="0" smtClean="0">
                <a:solidFill>
                  <a:srgbClr val="333333"/>
                </a:solidFill>
                <a:effectLst/>
                <a:latin typeface="Calibri" pitchFamily="34" charset="0"/>
                <a:cs typeface="Calibri" pitchFamily="34" charset="0"/>
              </a:rPr>
              <a:t>ОТОЛАРИНГОЛОГ</a:t>
            </a:r>
            <a:endParaRPr lang="ru-RU" sz="6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672"/>
            <a:ext cx="433066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b="28383"/>
          <a:stretch/>
        </p:blipFill>
        <p:spPr bwMode="auto">
          <a:xfrm>
            <a:off x="2699792" y="3233083"/>
            <a:ext cx="3451917" cy="252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01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2" y="692696"/>
            <a:ext cx="818617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6541" y="3244334"/>
            <a:ext cx="101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окулист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5517232"/>
            <a:ext cx="3276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0" dirty="0" smtClean="0">
                <a:solidFill>
                  <a:srgbClr val="333333"/>
                </a:solidFill>
                <a:effectLst/>
                <a:latin typeface="Calibri" pitchFamily="34" charset="0"/>
                <a:cs typeface="Calibri" pitchFamily="34" charset="0"/>
              </a:rPr>
              <a:t>ОКУЛИСТ</a:t>
            </a:r>
            <a:endParaRPr lang="ru-RU" sz="6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1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5</cp:revision>
  <dcterms:created xsi:type="dcterms:W3CDTF">2020-12-08T14:48:59Z</dcterms:created>
  <dcterms:modified xsi:type="dcterms:W3CDTF">2020-12-08T16:57:25Z</dcterms:modified>
</cp:coreProperties>
</file>