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65" r:id="rId3"/>
    <p:sldId id="259" r:id="rId4"/>
    <p:sldId id="283" r:id="rId5"/>
    <p:sldId id="266" r:id="rId6"/>
    <p:sldId id="270" r:id="rId7"/>
    <p:sldId id="258" r:id="rId8"/>
    <p:sldId id="268" r:id="rId9"/>
    <p:sldId id="262" r:id="rId10"/>
    <p:sldId id="269" r:id="rId11"/>
    <p:sldId id="282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                       «Безопасная дорога – детям»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               </a:t>
            </a:r>
            <a:r>
              <a:rPr lang="ru-RU" b="1" dirty="0">
                <a:solidFill>
                  <a:srgbClr val="FF0000"/>
                </a:solidFill>
              </a:rPr>
              <a:t>«Семейные игры по обучению детей ПДД»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    Видеопрезентация </a:t>
            </a:r>
          </a:p>
          <a:p>
            <a:r>
              <a:rPr lang="ru-RU" sz="3600" b="1" cap="all" dirty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«Иди по зебре смело</a:t>
            </a:r>
            <a:r>
              <a:rPr lang="ru-RU" sz="3200" b="1" cap="all" dirty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r>
              <a:rPr lang="ru-RU" sz="3200" b="1" cap="all" dirty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</a:t>
            </a:r>
            <a:r>
              <a:rPr lang="ru-RU" dirty="0">
                <a:solidFill>
                  <a:srgbClr val="FF0000"/>
                </a:solidFill>
              </a:rPr>
              <a:t>Команда</a:t>
            </a:r>
          </a:p>
          <a:p>
            <a:r>
              <a:rPr lang="ru-RU" sz="3200" b="1" cap="all" dirty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</a:t>
            </a:r>
            <a:r>
              <a:rPr lang="ru-RU" sz="3200" dirty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Воронины, вперед!»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2758645"/>
            <a:ext cx="4392488" cy="4099355"/>
          </a:xfrm>
          <a:prstGeom prst="rect">
            <a:avLst/>
          </a:prstGeom>
        </p:spPr>
      </p:pic>
      <p:pic>
        <p:nvPicPr>
          <p:cNvPr id="3" name="Детские песни - Песенка про ПДД_(Inkompmusic.ru)">
            <a:hlinkClick r:id="" action="ppaction://media"/>
            <a:extLst>
              <a:ext uri="{FF2B5EF4-FFF2-40B4-BE49-F238E27FC236}">
                <a16:creationId xmlns:a16="http://schemas.microsoft.com/office/drawing/2014/main" id="{27822106-D556-416F-9456-BF16D94EF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810890" y="6053432"/>
            <a:ext cx="8870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2"/>
    </mc:Choice>
    <mc:Fallback xmlns="">
      <p:transition spd="slow" advTm="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 торопись! </a:t>
            </a:r>
            <a:r>
              <a:rPr lang="ru-RU" sz="2800" b="1" dirty="0">
                <a:solidFill>
                  <a:srgbClr val="7030A0"/>
                </a:solidFill>
              </a:rPr>
              <a:t>У остановки оглядись, Найди ближайший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ПЕРЕХОД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и он тебя не  подведет!</a:t>
            </a:r>
          </a:p>
        </p:txBody>
      </p:sp>
      <p:pic>
        <p:nvPicPr>
          <p:cNvPr id="10242" name="Picture 2" descr="C:\Users\1\Desktop\для през\road_traffic_for_children_10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28680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42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Малышам опасно здесь,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Никогда вперед не лезь!</a:t>
            </a:r>
          </a:p>
        </p:txBody>
      </p:sp>
      <p:pic>
        <p:nvPicPr>
          <p:cNvPr id="4" name="Picture 2" descr="C:\Users\1\Desktop\для през\img8.jpg">
            <a:extLst>
              <a:ext uri="{FF2B5EF4-FFF2-40B4-BE49-F238E27FC236}">
                <a16:creationId xmlns:a16="http://schemas.microsoft.com/office/drawing/2014/main" id="{06F5BF33-D3D4-45B5-A95D-E226FCC5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84784"/>
            <a:ext cx="8001055" cy="504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3902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9141"/>
            <a:ext cx="8712968" cy="453555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Ребята! Будьте всегда внимательны и осторожны. Соблюдайте правила дорожного движения!</a:t>
            </a:r>
            <a:r>
              <a:rPr lang="ru-RU" b="1" dirty="0"/>
              <a:t> </a:t>
            </a:r>
            <a:br>
              <a:rPr lang="ru-RU" b="1" dirty="0"/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CDCD91-1B00-4B11-9946-3AF4428D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3529254" cy="47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55883"/>
      </p:ext>
    </p:extLst>
  </p:cSld>
  <p:clrMapOvr>
    <a:masterClrMapping/>
  </p:clrMapOvr>
  <p:transition advTm="1668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наш лучший друг, преданный и верный, без него мы как без рук, если откровенно!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E4EFA4-A846-47A9-B2F1-54318C3A1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2060848"/>
            <a:ext cx="3394472" cy="4525963"/>
          </a:xfrm>
        </p:spPr>
      </p:pic>
    </p:spTree>
  </p:cSld>
  <p:clrMapOvr>
    <a:masterClrMapping/>
  </p:clrMapOvr>
  <p:transition advTm="4078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1328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движения, просты для изучения.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Хоть пока мы малыши, правила мы знать должны!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2238E6-BE3F-4B55-A863-2F4E41241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3394472" cy="4525963"/>
          </a:xfrm>
        </p:spPr>
      </p:pic>
    </p:spTree>
  </p:cSld>
  <p:clrMapOvr>
    <a:masterClrMapping/>
  </p:clrMapOvr>
  <p:transition advTm="4558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 все  правила движения дорожного движения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F91876-EC5C-4858-AA87-EC1FFDAE8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4315"/>
            <a:ext cx="3273828" cy="43651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2FBB09-3FFA-41EB-8B89-309994F22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379"/>
      </p:ext>
    </p:extLst>
  </p:cSld>
  <p:clrMapOvr>
    <a:masterClrMapping/>
  </p:clrMapOvr>
  <p:transition advTm="4402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задачи правила движения и будешь ты достоин уважения!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94F155-B128-407A-8B6F-A25D2F020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023671"/>
            <a:ext cx="6034617" cy="4525963"/>
          </a:xfrm>
        </p:spPr>
      </p:pic>
    </p:spTree>
  </p:cSld>
  <p:clrMapOvr>
    <a:masterClrMapping/>
  </p:clrMapOvr>
  <p:transition advTm="4109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 – это не лошадка, а пешеходный переход. Он дает возможность людям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проход!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9BE611-B3DE-4B90-9275-551625AE3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99" y="1916832"/>
            <a:ext cx="2866801" cy="4525963"/>
          </a:xfrm>
        </p:spPr>
      </p:pic>
    </p:spTree>
  </p:cSld>
  <p:clrMapOvr>
    <a:masterClrMapping/>
  </p:clrMapOvr>
  <p:transition advTm="4363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 на велосипеде нужно только на закрытых от движения машин площадках!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E53087-3148-4C56-BA7A-ECD2C19B9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353" r="1989" b="21127"/>
          <a:stretch/>
        </p:blipFill>
        <p:spPr>
          <a:xfrm>
            <a:off x="1907704" y="2101148"/>
            <a:ext cx="5730896" cy="3704116"/>
          </a:xfrm>
        </p:spPr>
      </p:pic>
    </p:spTree>
  </p:cSld>
  <p:clrMapOvr>
    <a:masterClrMapping/>
  </p:clrMapOvr>
  <p:transition advTm="5351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ПОМНИ! Нельзя выбегать на проезжую часть.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Пользуйся пешеходным переходом!</a:t>
            </a:r>
          </a:p>
        </p:txBody>
      </p:sp>
      <p:pic>
        <p:nvPicPr>
          <p:cNvPr id="8194" name="Picture 2" descr="C:\Users\1\Desktop\для през\p070_10_ne_vybegai_na_dorogu_0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428736"/>
            <a:ext cx="7715304" cy="5113191"/>
          </a:xfrm>
          <a:prstGeom prst="rect">
            <a:avLst/>
          </a:prstGeom>
          <a:noFill/>
        </p:spPr>
      </p:pic>
    </p:spTree>
  </p:cSld>
  <p:clrMapOvr>
    <a:masterClrMapping/>
  </p:clrMapOvr>
  <p:transition advTm="4076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забывай!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– не играй!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для през\51970501-v01_08_1200_1706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00105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51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186</Words>
  <Application>Microsoft Office PowerPoint</Application>
  <PresentationFormat>Экран (4:3)</PresentationFormat>
  <Paragraphs>17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Светофор наш лучший друг, преданный и верный, без него мы как без рук, если откровенно!</vt:lpstr>
      <vt:lpstr>Правила дорожного движения, просты для изучения.  Хоть пока мы малыши, правила мы знать должны!</vt:lpstr>
      <vt:lpstr>Учи все  правила движения дорожного движения</vt:lpstr>
      <vt:lpstr>Реши задачи правила движения и будешь ты достоин уважения!</vt:lpstr>
      <vt:lpstr>Зебра – это не лошадка, а пешеходный переход. Он дает возможность людям  безопасности проход!</vt:lpstr>
      <vt:lpstr>Кататься на велосипеде нужно только на закрытых от движения машин площадках!</vt:lpstr>
      <vt:lpstr>ПОМНИ! Нельзя выбегать на проезжую часть. Пользуйся пешеходным переходом!</vt:lpstr>
      <vt:lpstr>Никогда не забывай! На дороге – не играй!</vt:lpstr>
      <vt:lpstr>Не торопись! У остановки оглядись, Найди ближайший ПЕРЕХОД  и он тебя не  подведет!</vt:lpstr>
      <vt:lpstr>Малышам опасно здесь,  Никогда вперед не лезь!</vt:lpstr>
      <vt:lpstr>   Ребята! Будьте всегда внимательны и осторожны. Соблюдайте правила дорожного движения!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LENOVO</cp:lastModifiedBy>
  <cp:revision>84</cp:revision>
  <dcterms:created xsi:type="dcterms:W3CDTF">2015-06-07T07:20:07Z</dcterms:created>
  <dcterms:modified xsi:type="dcterms:W3CDTF">2020-12-12T15:57:02Z</dcterms:modified>
</cp:coreProperties>
</file>