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802C-48B7-4F49-B46F-795A8A81D9C6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B7438-7FD1-49AB-B279-3F61396D1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3.wdp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3.wma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3.wdp"/><Relationship Id="rId4" Type="http://schemas.openxmlformats.org/officeDocument/2006/relationships/audio" Target="../media/media3.wm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media" Target="../media/media6.wma"/><Relationship Id="rId7" Type="http://schemas.openxmlformats.org/officeDocument/2006/relationships/image" Target="../media/image15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../media/media6.wm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wma"/><Relationship Id="rId7" Type="http://schemas.microsoft.com/office/2007/relationships/hdphoto" Target="../media/hdphoto8.wdp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9.wdp"/><Relationship Id="rId4" Type="http://schemas.openxmlformats.org/officeDocument/2006/relationships/audio" Target="../media/media8.wma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post-586581-1273857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0647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3643314"/>
            <a:ext cx="4786346" cy="78581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Младенчество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1071546"/>
            <a:ext cx="1428760" cy="64294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45977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Детство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321468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Непосредственно- образовательная деятельность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«Путешествие во времени»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Средняя группа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Лютенкова</a:t>
            </a:r>
            <a:r>
              <a:rPr lang="ru-RU" dirty="0" smtClean="0">
                <a:solidFill>
                  <a:schemeClr val="bg1"/>
                </a:solidFill>
              </a:rPr>
              <a:t> Е.А.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Gost_ya-iz-buduschego-Kosmicheskie-piratygt-Blin-eto-zvuki-moego-detstva33333333-Etot-moego-serial-kotorogo-zhdali-vse-deti-soyuz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2356" y="573325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58435" y="908994"/>
            <a:ext cx="457200" cy="325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F:\Копия 1336423149_neznayk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2" b="98406" l="2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86394"/>
            <a:ext cx="2667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пия машина-врем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" y="270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69614694_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1556792"/>
            <a:ext cx="388843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137926704577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" b="100000" l="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999">
            <a:off x="285033" y="4373103"/>
            <a:ext cx="2567145" cy="1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98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ost-586581-1273857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8568952" cy="259228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764026"/>
            <a:ext cx="57606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Копия 1336423149_neznayk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2" b="99602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20" y="-202762"/>
            <a:ext cx="2667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st_ya-iz-buduschego-Kosmicheskie-piratygt-Blin-eto-zvuki-moego-detstva33333333-Etot-moego-serial-kotorogo-zhdali-vse-deti-soyuz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967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:\Копия машина-времен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0428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Neznai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7" b="99458" l="22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29" y="620688"/>
            <a:ext cx="4659939" cy="63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3792670457722 —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2" b="98346" l="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867">
            <a:off x="331635" y="4145851"/>
            <a:ext cx="2510479" cy="21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дравствуйте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39506" y="4797152"/>
            <a:ext cx="609600" cy="609600"/>
          </a:xfrm>
          <a:prstGeom prst="rect">
            <a:avLst/>
          </a:prstGeom>
        </p:spPr>
      </p:pic>
      <p:pic>
        <p:nvPicPr>
          <p:cNvPr id="3" name="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39506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3792670457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Игра кому что нужно\малыш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" b="9632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00" y="1028938"/>
            <a:ext cx="1224136" cy="17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Игра кому что нужно\загруженное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47" y="2435257"/>
            <a:ext cx="2613273" cy="17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-001\Downloads\1313246778_sviden.ru_s —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8678" l="0" r="95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0451"/>
            <a:ext cx="1368152" cy="19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106017019__73_ — копия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9129"/>
            <a:ext cx="1447800" cy="14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106017019__73_ — копия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5" y="4149080"/>
            <a:ext cx="1266825" cy="14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106017143__72_ — копия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10" y="4070599"/>
            <a:ext cx="12096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agadochnyy-zvuk-iduschego-vremeni-Zagadochnyy-zvukiduschegovremeni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8822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4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69614694_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4" y="764704"/>
            <a:ext cx="309634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1379267045772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3" b="98647" l="300" r="9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6783">
            <a:off x="920458" y="2906995"/>
            <a:ext cx="2867945" cy="28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00391" y="5689794"/>
            <a:ext cx="609600" cy="609600"/>
          </a:xfrm>
          <a:prstGeom prst="rect">
            <a:avLst/>
          </a:prstGeom>
        </p:spPr>
      </p:pic>
      <p:pic>
        <p:nvPicPr>
          <p:cNvPr id="3" name="голос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96731" y="4622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502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3792670457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Игра кому что нужно\малыш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" b="9632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00" y="1028938"/>
            <a:ext cx="1224136" cy="17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Игра кому что нужно\загруженное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47" y="2435257"/>
            <a:ext cx="2613273" cy="17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-001\Downloads\1313246778_sviden.ru_s —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8678" l="0" r="95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0451"/>
            <a:ext cx="1368152" cy="19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106017019__73_ — копия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9129"/>
            <a:ext cx="1447800" cy="14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106017019__73_ — копия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5" y="4149080"/>
            <a:ext cx="1266825" cy="14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106017143__72_ — копия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10" y="4070599"/>
            <a:ext cx="12096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agadochnyy-zvuk-iduschego-vremeni-Zagadochnyy-zvukiduschegovremeni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5855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32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137926704577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" b="99549" l="4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036">
            <a:off x="847688" y="3868449"/>
            <a:ext cx="2645473" cy="25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4334" y="4548746"/>
            <a:ext cx="609600" cy="609600"/>
          </a:xfrm>
          <a:prstGeom prst="rect">
            <a:avLst/>
          </a:prstGeom>
        </p:spPr>
      </p:pic>
      <p:pic>
        <p:nvPicPr>
          <p:cNvPr id="3" name="5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4334" y="558924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4128" y="3007299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original_mirror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88" b="96250" l="990" r="984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65" y="671511"/>
            <a:ext cx="4906069" cy="61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575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13792670457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3" b="99098" l="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931">
            <a:off x="949876" y="3538361"/>
            <a:ext cx="2469922" cy="2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9265" y="3217948"/>
            <a:ext cx="576064" cy="643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F:\priklyucheniya-neznayki-i-ego-druzey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2047" y="1412776"/>
            <a:ext cx="5250500" cy="5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468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Когда я родился, моей любимой игрушкой был футбольный мяч. Я играл во дворе с ребятами в футбол, а сейчас играю погремушками, пью сок из бутылочки.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Когда я </a:t>
            </a:r>
            <a:r>
              <a:rPr lang="ru-RU" sz="2800" dirty="0" smtClean="0"/>
              <a:t>была маленькой</a:t>
            </a:r>
            <a:r>
              <a:rPr lang="ru-RU" sz="2800" dirty="0" smtClean="0"/>
              <a:t>, я сразу </a:t>
            </a:r>
            <a:r>
              <a:rPr lang="ru-RU" sz="2800" dirty="0" smtClean="0"/>
              <a:t>пошла </a:t>
            </a:r>
            <a:r>
              <a:rPr lang="ru-RU" sz="2800" dirty="0" smtClean="0"/>
              <a:t>в среднюю группу детского сада. На следующий год я перейду в ясельную группу и буду школьником.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71703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Когда я родился меня все стали называть школьником, потом я подрос и меня стали назвать дошкольником. А когда я стану совсем большим, то меня будут называть младенцем.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98552" y="5229200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132.1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07" l="0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9253" y="4508440"/>
            <a:ext cx="1231534" cy="20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61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agadochnyy-zvuk-iduschego-vremeni-Zagadochnyy-zvukiduschegovremeni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04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108</Words>
  <Application>Microsoft Office PowerPoint</Application>
  <PresentationFormat>Экран (4:3)</PresentationFormat>
  <Paragraphs>12</Paragraphs>
  <Slides>11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Непосредственно-образовательная деятельность</dc:title>
  <dc:creator>копютерь</dc:creator>
  <cp:lastModifiedBy>USER-001</cp:lastModifiedBy>
  <cp:revision>25</cp:revision>
  <dcterms:created xsi:type="dcterms:W3CDTF">2014-01-26T17:37:36Z</dcterms:created>
  <dcterms:modified xsi:type="dcterms:W3CDTF">2014-01-31T08:21:33Z</dcterms:modified>
</cp:coreProperties>
</file>