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302" r:id="rId5"/>
    <p:sldId id="279" r:id="rId6"/>
    <p:sldId id="280" r:id="rId7"/>
    <p:sldId id="281" r:id="rId8"/>
    <p:sldId id="282" r:id="rId9"/>
    <p:sldId id="292" r:id="rId10"/>
    <p:sldId id="300" r:id="rId11"/>
    <p:sldId id="290" r:id="rId12"/>
    <p:sldId id="289" r:id="rId13"/>
    <p:sldId id="284" r:id="rId14"/>
    <p:sldId id="286" r:id="rId15"/>
    <p:sldId id="287" r:id="rId16"/>
    <p:sldId id="288" r:id="rId17"/>
    <p:sldId id="293" r:id="rId18"/>
    <p:sldId id="294" r:id="rId19"/>
    <p:sldId id="303" r:id="rId20"/>
    <p:sldId id="297" r:id="rId21"/>
    <p:sldId id="298" r:id="rId22"/>
    <p:sldId id="260" r:id="rId23"/>
    <p:sldId id="299" r:id="rId24"/>
    <p:sldId id="301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9" r:id="rId33"/>
    <p:sldId id="270" r:id="rId34"/>
    <p:sldId id="271" r:id="rId35"/>
    <p:sldId id="272" r:id="rId36"/>
    <p:sldId id="274" r:id="rId37"/>
    <p:sldId id="275" r:id="rId38"/>
    <p:sldId id="276" r:id="rId39"/>
    <p:sldId id="277" r:id="rId40"/>
    <p:sldId id="27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>
      <p:cViewPr>
        <p:scale>
          <a:sx n="70" d="100"/>
          <a:sy n="70" d="100"/>
        </p:scale>
        <p:origin x="-13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E549D7-C844-43AD-8AD1-0E974684211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D509E7-B328-48A4-B3E8-7A113757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blinds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979712" y="404664"/>
            <a:ext cx="6624736" cy="58785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тему: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развивающих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игровых  пособий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Б.П. Никитина</a:t>
            </a:r>
            <a:r>
              <a:rPr kumimoji="0" lang="ru-RU" sz="4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nikitiny.ru/sites/default/files/SK-foto-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956" y="4714884"/>
            <a:ext cx="246704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nikitiny.ru/sites/default/files/KDV-foto-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22860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521495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фото к мастер классу игры Никитиных\IMG_50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600079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28860" y="5643578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Игра «Узелки»</a:t>
            </a:r>
            <a:endParaRPr lang="ru-RU" sz="2000" b="1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«Таблица Пифагора»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от 4 до 6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nikitiny.ru/sites/default/files/Tablica-Pifagora-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52"/>
            <a:ext cx="5000660" cy="47839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«Дроби»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от 5 до 99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7-tub-ru.yandex.net/i?id=132291509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5948" y="1014585"/>
            <a:ext cx="3753389" cy="2782210"/>
          </a:xfrm>
          <a:prstGeom prst="rect">
            <a:avLst/>
          </a:prstGeom>
          <a:noFill/>
        </p:spPr>
      </p:pic>
      <p:pic>
        <p:nvPicPr>
          <p:cNvPr id="7" name="Picture 4" descr="http://intelgame.narod.ru/images/m-tabl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3504" y="571480"/>
            <a:ext cx="2987530" cy="3682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«Точечки»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с 1-1,5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nikitiny.ru/sites/default/files/Ris.35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02172" y="298168"/>
            <a:ext cx="359678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«Доски и ящик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Сегена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1 – 3 лет</a:t>
            </a:r>
            <a:endParaRPr lang="ru-RU" dirty="0"/>
          </a:p>
        </p:txBody>
      </p:sp>
      <p:pic>
        <p:nvPicPr>
          <p:cNvPr id="5" name="Picture 2" descr="Картинки по запросу игра доски и ящик сегена никитин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5318292" cy="3714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«Внимание»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3-4 года до подросткового возраста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nikitiny.ru/sites/default/files/Ris.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3106987" cy="4339426"/>
          </a:xfrm>
          <a:prstGeom prst="rect">
            <a:avLst/>
          </a:prstGeom>
          <a:noFill/>
        </p:spPr>
      </p:pic>
      <p:pic>
        <p:nvPicPr>
          <p:cNvPr id="6" name="Picture 2" descr="http://nikitiny.ru/sites/default/files/Ris.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30"/>
            <a:ext cx="3071834" cy="4300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229600" cy="2071702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«Рамки и вкладыши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1,5-2 до 6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nikitiny.ru/sites/default/files/Ramki-ris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3527648" cy="4827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«Таблица сотни»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с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nikitiny.ru/sites/default/files/Ris.33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291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Уникуб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1-99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Игра Никитина Уникуб: эти универсальные кубики вводят малыша в мир&#10;трехмерного простран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42918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3250" name="Picture 2" descr="Картинки по запросу &quot;никитин кубики для всех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71480"/>
            <a:ext cx="5400675" cy="4191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14351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«Кубики для всех»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Возраст  с 3 – 99 лет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95536" y="404664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«Игрушки, игры — одно из самых сильных воспитательных средств в руках общества. Игру принято называть основным видом деятельности ребенка. Именно в игре проявляются и развиваются разные стороны его личности, удовлетворяются многие интеллектуальные и эмоциональные потребности, складывается характер. Вы думаете, что просто покупаете игрушку? Нет, вы проектируете при этом человеческую личность!»  </a:t>
            </a: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Б.П. Никитин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kalyakimalyaki.ru/img_base/2009/pimg_573_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36004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«Сложи узор»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с 1,5- 2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игра никитиных сложи уз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738572" cy="3738572"/>
          </a:xfrm>
          <a:prstGeom prst="rect">
            <a:avLst/>
          </a:prstGeom>
          <a:noFill/>
        </p:spPr>
      </p:pic>
      <p:pic>
        <p:nvPicPr>
          <p:cNvPr id="6" name="Picture 2" descr="http://chudomama.com/purchases/uploads/668/30f/81d80c256ab22aec6d52f84f3b.jpg"/>
          <p:cNvPicPr>
            <a:picLocks noChangeAspect="1" noChangeArrowheads="1"/>
          </p:cNvPicPr>
          <p:nvPr/>
        </p:nvPicPr>
        <p:blipFill>
          <a:blip r:embed="rId4" cstate="print"/>
          <a:srcRect l="24570" t="12600" r="24401" b="14321"/>
          <a:stretch>
            <a:fillRect/>
          </a:stretch>
        </p:blipFill>
        <p:spPr bwMode="auto">
          <a:xfrm>
            <a:off x="5143504" y="500042"/>
            <a:ext cx="3286148" cy="35295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«Сложи квадрат»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1,5 – 4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newkaliningrad.ru/upload/iblock/2ba/2ba3453633b13032afed5eb86c1796c8.jpg"/>
          <p:cNvPicPr>
            <a:picLocks noChangeAspect="1" noChangeArrowheads="1"/>
          </p:cNvPicPr>
          <p:nvPr/>
        </p:nvPicPr>
        <p:blipFill>
          <a:blip r:embed="rId3" cstate="print"/>
          <a:srcRect l="17604" t="5040" r="16877"/>
          <a:stretch>
            <a:fillRect/>
          </a:stretch>
        </p:blipFill>
        <p:spPr bwMode="auto">
          <a:xfrm rot="5400000">
            <a:off x="2961508" y="110271"/>
            <a:ext cx="3006671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2" descr="http://img12.nnm.ru/9/e/5/a/d/9e5add4f5af694d4b02aa1ef1754639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4626485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100OLYMP\PB02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336705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550070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Уникуб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к мастер классу игры Никитиных\IMG_5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678894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00364" y="571501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Игра «</a:t>
            </a:r>
            <a:r>
              <a:rPr lang="ru-RU" sz="2000" b="1" dirty="0" err="1" smtClean="0"/>
              <a:t>Уникуб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Рисунок 4" descr="http://nikitiny.ru/sites/default/files/U_pic_18_0.png"/>
          <p:cNvPicPr/>
          <p:nvPr/>
        </p:nvPicPr>
        <p:blipFill>
          <a:blip r:embed="rId3" cstate="print"/>
          <a:srcRect l="74709" t="5827" r="2299" b="75802"/>
          <a:stretch>
            <a:fillRect/>
          </a:stretch>
        </p:blipFill>
        <p:spPr bwMode="auto">
          <a:xfrm>
            <a:off x="2699792" y="1916832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620688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куб красного цвета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6 граней красного цвета)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312" y="548680"/>
            <a:ext cx="8933688" cy="17281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Сложите квадратную площадку из 9 кубиков. Это игровая площадка для дошкольников. Все 4 боковые грани желтые.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nikitiny.ru/sites/default/files/U_pic_15_0.png"/>
          <p:cNvPicPr/>
          <p:nvPr/>
        </p:nvPicPr>
        <p:blipFill>
          <a:blip r:embed="rId3" cstate="print"/>
          <a:srcRect l="71770" t="47061" r="5674" b="41521"/>
          <a:stretch>
            <a:fillRect/>
          </a:stretch>
        </p:blipFill>
        <p:spPr bwMode="auto">
          <a:xfrm>
            <a:off x="2195736" y="2276872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252028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Сложите красный пятиэтажный дом с окошками, с синими крышами на всех этажах и красными полами во всех комнатах. Задняя стена дома и стены комнат могут быть любого цвета.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ikitiny.ru/sites/default/files/U_pic_17_0.png"/>
          <p:cNvPicPr/>
          <p:nvPr/>
        </p:nvPicPr>
        <p:blipFill>
          <a:blip r:embed="rId3" cstate="print"/>
          <a:srcRect l="44992" t="4959" r="5316" b="73378"/>
          <a:stretch>
            <a:fillRect/>
          </a:stretch>
        </p:blipFill>
        <p:spPr bwMode="auto">
          <a:xfrm>
            <a:off x="1907704" y="2852936"/>
            <a:ext cx="53285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216024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Сложите красный колодец. Снаружи он со всех сторон красный, а внутри синий (“вода”). К сожалению, для внутренней окраски недостает одной синей грани, и в колодце виден “песок” (одна желтая грань).</a:t>
            </a:r>
          </a:p>
          <a:p>
            <a:endParaRPr lang="ru-RU" sz="2800" dirty="0"/>
          </a:p>
        </p:txBody>
      </p:sp>
      <p:pic>
        <p:nvPicPr>
          <p:cNvPr id="4" name="Рисунок 3" descr="http://nikitiny.ru/sites/default/files/U_pic_17_0.png"/>
          <p:cNvPicPr/>
          <p:nvPr/>
        </p:nvPicPr>
        <p:blipFill>
          <a:blip r:embed="rId3" cstate="print"/>
          <a:srcRect l="64179" t="78201" r="5312" b="7011"/>
          <a:stretch>
            <a:fillRect/>
          </a:stretch>
        </p:blipFill>
        <p:spPr bwMode="auto">
          <a:xfrm>
            <a:off x="2123728" y="2492896"/>
            <a:ext cx="49685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5517232"/>
            <a:ext cx="5688632" cy="68505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«Кубики для всех»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100OLYMP\PB02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6408712" cy="4806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371475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Борис Павлович Никитин (21 января 1916 – 30 января 1999) и Елена Алексеевна Никитина (31.01.1930) известны у нас в стране и за рубежом как авторы нетрадиционной системы воспитания детей. Эта система, органично сочетая в себе эстетическое и интеллектуальное развитие, трудовое воспитание и физическую культуру, позволяет достичь разностороннего, гармоничного развития ребенка.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&quot;борис павлович и лена алексеевна никитины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290"/>
            <a:ext cx="3000396" cy="3315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Рисунок 5" descr="http://nikitiny.ru/sites/default/files/KDV-foto-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vilkoff.com/kids/game-education-collection/images/kdv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2448272" cy="2308371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к мастер классу игры Никитиных\IMG_5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692" y="214290"/>
            <a:ext cx="459752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фото к мастер классу игры Никитиных\IMG_5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00438"/>
            <a:ext cx="4357714" cy="290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080" y="548680"/>
            <a:ext cx="8280920" cy="15876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вами рисунок-задание, постройте из фигурок точно такую же модель, как нарисована.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znaika.com.ua/upload/Image/ris/kubiki_dla_vseh_dudkov_d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6004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http://www.znaika.com.ua/upload/Image/ris/kubiki_dla_vseh_dudkov_dop3.jpg"/>
          <p:cNvPicPr>
            <a:picLocks noChangeAspect="1" noChangeArrowheads="1"/>
          </p:cNvPicPr>
          <p:nvPr/>
        </p:nvPicPr>
        <p:blipFill>
          <a:blip r:embed="rId4" cstate="print"/>
          <a:srcRect l="3078" t="41270" r="9185"/>
          <a:stretch>
            <a:fillRect/>
          </a:stretch>
        </p:blipFill>
        <p:spPr bwMode="auto">
          <a:xfrm>
            <a:off x="4643438" y="1928802"/>
            <a:ext cx="3714776" cy="2634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znaika.com.ua/upload/Image/ris/kubiki_dla_vseh_dudkov_dop3.jpg"/>
          <p:cNvPicPr>
            <a:picLocks noChangeAspect="1" noChangeArrowheads="1"/>
          </p:cNvPicPr>
          <p:nvPr/>
        </p:nvPicPr>
        <p:blipFill>
          <a:blip r:embed="rId4" cstate="print"/>
          <a:srcRect r="3028" b="61905"/>
          <a:stretch>
            <a:fillRect/>
          </a:stretch>
        </p:blipFill>
        <p:spPr bwMode="auto">
          <a:xfrm>
            <a:off x="1785918" y="4841776"/>
            <a:ext cx="491454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746064" cy="16211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вами рисунок-задание, постройте из фигурок точно такую же модель, как нарисована.</a:t>
            </a:r>
          </a:p>
          <a:p>
            <a:endParaRPr lang="ru-RU" dirty="0"/>
          </a:p>
        </p:txBody>
      </p:sp>
      <p:pic>
        <p:nvPicPr>
          <p:cNvPr id="29698" name="Picture 2" descr="http://nikitiny.ru/sites/default/files/KB-50.gif"/>
          <p:cNvPicPr>
            <a:picLocks noChangeAspect="1" noChangeArrowheads="1"/>
          </p:cNvPicPr>
          <p:nvPr/>
        </p:nvPicPr>
        <p:blipFill>
          <a:blip r:embed="rId3" cstate="print"/>
          <a:srcRect l="6076" t="23566" r="73959" b="59348"/>
          <a:stretch>
            <a:fillRect/>
          </a:stretch>
        </p:blipFill>
        <p:spPr bwMode="auto">
          <a:xfrm>
            <a:off x="1547664" y="2564904"/>
            <a:ext cx="2952328" cy="3722500"/>
          </a:xfrm>
          <a:prstGeom prst="rect">
            <a:avLst/>
          </a:prstGeom>
          <a:noFill/>
        </p:spPr>
      </p:pic>
      <p:pic>
        <p:nvPicPr>
          <p:cNvPr id="5" name="Picture 2" descr="http://nikitiny.ru/sites/default/files/KB-50.gif"/>
          <p:cNvPicPr>
            <a:picLocks noChangeAspect="1" noChangeArrowheads="1"/>
          </p:cNvPicPr>
          <p:nvPr/>
        </p:nvPicPr>
        <p:blipFill>
          <a:blip r:embed="rId3" cstate="print"/>
          <a:srcRect l="65719" t="27690" r="13448" b="58170"/>
          <a:stretch>
            <a:fillRect/>
          </a:stretch>
        </p:blipFill>
        <p:spPr bwMode="auto">
          <a:xfrm>
            <a:off x="5148064" y="2924944"/>
            <a:ext cx="3168352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5589240"/>
            <a:ext cx="4464496" cy="6130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Игра «Сложи узор»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673" name="Picture 1" descr="C:\Users\user\Desktop\100OLYMP\PB02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6732240" cy="504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7652" name="Picture 4" descr="http://cdn2.rf-sp.ru/f5/fa/f5faa98c66325c3119e2e655d864f0cd.jpg"/>
          <p:cNvPicPr>
            <a:picLocks noChangeAspect="1" noChangeArrowheads="1"/>
          </p:cNvPicPr>
          <p:nvPr/>
        </p:nvPicPr>
        <p:blipFill>
          <a:blip r:embed="rId3" cstate="print"/>
          <a:srcRect l="4401" t="1068" r="13700" b="25255"/>
          <a:stretch>
            <a:fillRect/>
          </a:stretch>
        </p:blipFill>
        <p:spPr bwMode="auto">
          <a:xfrm>
            <a:off x="6143636" y="214290"/>
            <a:ext cx="2231143" cy="2368444"/>
          </a:xfrm>
          <a:prstGeom prst="rect">
            <a:avLst/>
          </a:prstGeom>
          <a:noFill/>
        </p:spPr>
      </p:pic>
      <p:pic>
        <p:nvPicPr>
          <p:cNvPr id="27654" name="Picture 6" descr="http://cdn2.rf-sp.ru/f5/fa/f5faa98c66325c3119e2e655d864f0cd.jpg"/>
          <p:cNvPicPr>
            <a:picLocks noChangeAspect="1" noChangeArrowheads="1"/>
          </p:cNvPicPr>
          <p:nvPr/>
        </p:nvPicPr>
        <p:blipFill>
          <a:blip r:embed="rId3" cstate="print"/>
          <a:srcRect l="39059" t="81151" r="38261"/>
          <a:stretch>
            <a:fillRect/>
          </a:stretch>
        </p:blipFill>
        <p:spPr bwMode="auto">
          <a:xfrm>
            <a:off x="1357290" y="3857628"/>
            <a:ext cx="2714644" cy="2662178"/>
          </a:xfrm>
          <a:prstGeom prst="rect">
            <a:avLst/>
          </a:prstGeom>
          <a:noFill/>
        </p:spPr>
      </p:pic>
      <p:pic>
        <p:nvPicPr>
          <p:cNvPr id="5122" name="Picture 2" descr="C:\Users\User\Desktop\фото к мастер классу игры Никитиных\IMG_5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4500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фото к мастер классу игры Никитиных\IMG_5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00372"/>
            <a:ext cx="2428892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20688"/>
            <a:ext cx="7097992" cy="1261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вами рисунок-задание,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сложите из кубиков такой же узор.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3.bp.blogspot.com/-7D5TQsJ5Zcw/VOFaJswJtSI/AAAAAAAAB1s/Z94Qcupph9g/s1600/20%2B%D0%9B%D0%B5%D0%B1%D0%B5%D0%B4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5265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1.bp.blogspot.com/-QKJP7rZe4do/VOFWigj7q6I/AAAAAAAABz4/yW-AZ4ImLG0/s1600/28%2B%D1%82%D1%8E%D0%BB%D1%8C%D0%BF%D0%B0%D0%BD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18 скороб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933056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6"/>
            <a:ext cx="9753600" cy="7315200"/>
          </a:xfrm>
          <a:prstGeom prst="rect">
            <a:avLst/>
          </a:prstGeom>
          <a:noFill/>
        </p:spPr>
      </p:pic>
      <p:pic>
        <p:nvPicPr>
          <p:cNvPr id="5122" name="Picture 2" descr="http://1.bp.blogspot.com/-XXU-YmYfkqE/VM-7GSHkddI/AAAAAAAABmE/vVFSpksdESU/s1600/%D0%94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49177">
            <a:off x="341543" y="549973"/>
            <a:ext cx="1629843" cy="164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3.bp.blogspot.com/-QLq9Ritn0Q4/VOFaD0Gt2WI/AAAAAAAAB1U/TNXnLn4ASy8/s1600/10%2B%D0%B7%D0%BE%D0%BB%D0%BE%D1%82%D0%B0%D1%8F%2B%D1%80%D1%8B%D0%B1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6672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://3.bp.blogspot.com/-2rR0qWwyrmE/VM-7HWlGhFI/AAAAAAAABmQ/appz9eWXztk/s1600/%D0%95%D0%BB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6672"/>
            <a:ext cx="1802228" cy="1854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http://2.bp.blogspot.com/-6kbGJk_z4AM/VM-8MZciBhI/AAAAAAAABn0/gHJNre8seRc/s1600/%D1%84%D0%BE%D0%BD%D0%B0%D1%80%D0%B8%D0%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04336"/>
            <a:ext cx="1944216" cy="195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http://3.bp.blogspot.com/-W9DYdRyLSIs/VM-8Nt8twMI/AAAAAAAABoA/R14IipAHDlA/s1600/%D0%A6%D0%B2%D0%B5%D1%82%D0%BE%D0%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80928"/>
            <a:ext cx="1931341" cy="1899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http://1.bp.blogspot.com/-jDJ2jZREuyE/VNJPp9rb0XI/AAAAAAAABpQ/5OgSddoXpX4/s1600/%D0%9B%D0%B5%D1%81%D0%B5%D0%BD%D0%BA%D0%B0%2B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852936"/>
            <a:ext cx="1704322" cy="169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6" name="Picture 16" descr="http://3.bp.blogspot.com/-FiRm0mRCD2I/VM-8J67R9HI/AAAAAAAABnQ/DjJ_yuc9aiY/s1600/%D0%9B%D0%BE%D0%B4%D0%BE%D1%87%D0%BA%D0%B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497225">
            <a:off x="7035949" y="2854580"/>
            <a:ext cx="1746367" cy="1746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http://3.bp.blogspot.com/-QLq9Ritn0Q4/VOFaD0Gt2WI/AAAAAAAAB1U/TNXnLn4ASy8/s1600/10%2B%D0%B7%D0%BE%D0%BB%D0%BE%D1%82%D0%B0%D1%8F%2B%D1%80%D1%8B%D0%B1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10 ( бабочка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852936"/>
            <a:ext cx="1782142" cy="1782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5589240"/>
            <a:ext cx="5080608" cy="6130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Игра «Сложи квадрат»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7" name="Picture 1" descr="C:\Users\user\Desktop\100OLYMP\PB02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260648"/>
            <a:ext cx="6624737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6" name="Picture 4" descr="http://www.uniki.com.ua/images/catalog/nikitin/dudkov-slozhi-kvadrat-op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1480"/>
            <a:ext cx="2304256" cy="2304256"/>
          </a:xfrm>
          <a:prstGeom prst="rect">
            <a:avLst/>
          </a:prstGeom>
          <a:noFill/>
        </p:spPr>
      </p:pic>
      <p:pic>
        <p:nvPicPr>
          <p:cNvPr id="3078" name="Picture 6" descr="https://detsad-shop.ru/images/watermarked/1/detailed/14/1lvl.jpg"/>
          <p:cNvPicPr>
            <a:picLocks noChangeAspect="1" noChangeArrowheads="1"/>
          </p:cNvPicPr>
          <p:nvPr/>
        </p:nvPicPr>
        <p:blipFill>
          <a:blip r:embed="rId4" cstate="print"/>
          <a:srcRect l="12973" t="15874" r="18124" b="12694"/>
          <a:stretch>
            <a:fillRect/>
          </a:stretch>
        </p:blipFill>
        <p:spPr bwMode="auto">
          <a:xfrm>
            <a:off x="500034" y="4643446"/>
            <a:ext cx="2827919" cy="2016224"/>
          </a:xfrm>
          <a:prstGeom prst="rect">
            <a:avLst/>
          </a:prstGeom>
          <a:noFill/>
        </p:spPr>
      </p:pic>
      <p:pic>
        <p:nvPicPr>
          <p:cNvPr id="6146" name="Picture 2" descr="C:\Users\User\Desktop\фото к мастер классу игры Никитиных\IMG_5030.JPG"/>
          <p:cNvPicPr>
            <a:picLocks noChangeAspect="1" noChangeArrowheads="1"/>
          </p:cNvPicPr>
          <p:nvPr/>
        </p:nvPicPr>
        <p:blipFill>
          <a:blip r:embed="rId5" cstate="print"/>
          <a:srcRect l="6443" r="7214" b="21263"/>
          <a:stretch>
            <a:fillRect/>
          </a:stretch>
        </p:blipFill>
        <p:spPr bwMode="auto">
          <a:xfrm>
            <a:off x="3786182" y="3714752"/>
            <a:ext cx="4786346" cy="290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фото к мастер классу игры Никитиных\IMG_5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85728"/>
            <a:ext cx="2428892" cy="3073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фото к мастер классу игры Никитиных\IMG_5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14290"/>
            <a:ext cx="2714644" cy="407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930128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«Чемодан, мясорубка, корзина»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Чемодан – всё пригодится в дальнейшем.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Мясорубка – информацию переработаю.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Корзина – всё выброшу.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www.colourbox.com/preview/10557438-happy-well-travelled-cartoon-suitca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910" y="4071942"/>
            <a:ext cx="2601884" cy="23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stometrovka.com.ua/images/full-myasorubka-ruchnaya-s-uzorom-myasorubki-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81" r="18801" b="3991"/>
          <a:stretch>
            <a:fillRect/>
          </a:stretch>
        </p:blipFill>
        <p:spPr bwMode="auto">
          <a:xfrm>
            <a:off x="3857620" y="3929066"/>
            <a:ext cx="2088232" cy="2582813"/>
          </a:xfrm>
          <a:prstGeom prst="rect">
            <a:avLst/>
          </a:prstGeom>
          <a:noFill/>
        </p:spPr>
      </p:pic>
      <p:pic>
        <p:nvPicPr>
          <p:cNvPr id="2054" name="Picture 6" descr="https://cloud.graphicleftovers.com/11976/1069411/angry-cartoon-trash-c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71475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608332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Методика раннего развития, созданная семьей Никитиных известна во всем мире. Их эффективная система опробована на своих собственных семерых детях.</a:t>
            </a: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Картинки по запросу &quot;никитин борис павлович дет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5860"/>
            <a:ext cx="4699885" cy="3395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869160"/>
            <a:ext cx="7858180" cy="757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itsait.ru/images/photos/medium/bf8d8c80a826803ef4cc161bfa1aed4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71480"/>
            <a:ext cx="4876800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Заготовки для портфолио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«Кирпичики»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3-4 года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робка кирпичик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00034" y="714356"/>
            <a:ext cx="3571900" cy="334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Desktop\кирпичики цветны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2451963" cy="2475168"/>
          </a:xfrm>
          <a:prstGeom prst="rect">
            <a:avLst/>
          </a:prstGeom>
          <a:noFill/>
        </p:spPr>
      </p:pic>
      <p:pic>
        <p:nvPicPr>
          <p:cNvPr id="1028" name="Picture 4" descr="C:\Users\User\Desktop\кирпичики деревянн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643182"/>
            <a:ext cx="2643207" cy="20478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500198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«Обезьянка»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2-3 года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obezjan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5715040" cy="3779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Обучающее пособие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3-6 лет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Обучающее пособие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860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85738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«Часы Никитина»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от 3 лет и старше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Часы Никитина. Деревянная модель механических ча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Заготовки для портфолио\Green2PrintrP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«Узелки»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nikitiny.ru/sites/default/files/Uzel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700516" cy="4829174"/>
          </a:xfrm>
          <a:prstGeom prst="rect">
            <a:avLst/>
          </a:prstGeom>
          <a:noFill/>
        </p:spPr>
      </p:pic>
      <p:pic>
        <p:nvPicPr>
          <p:cNvPr id="45058" name="Picture 2" descr="Картинки по запросу игра узелки никитины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435</TotalTime>
  <Words>438</Words>
  <Application>Microsoft Office PowerPoint</Application>
  <PresentationFormat>Экран (4:3)</PresentationFormat>
  <Paragraphs>55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Открытая</vt:lpstr>
      <vt:lpstr>Слайд 1</vt:lpstr>
      <vt:lpstr>Слайд 2</vt:lpstr>
      <vt:lpstr>Слайд 3</vt:lpstr>
      <vt:lpstr>Методика раннего развития, созданная семьей Никитиных известна во всем мире. Их эффективная система опробована на своих собственных семерых детях.</vt:lpstr>
      <vt:lpstr>Игра «Кирпичики» Возраст 3-4 года</vt:lpstr>
      <vt:lpstr>Игра «Обезьянка» Возраст 2-3 года</vt:lpstr>
      <vt:lpstr>Обучающее пособие «Времена года» Возраст 3-6 лет</vt:lpstr>
      <vt:lpstr>«Часы Никитина» Возраст от 3 лет и старше</vt:lpstr>
      <vt:lpstr>Игра «Узелки»</vt:lpstr>
      <vt:lpstr>Слайд 10</vt:lpstr>
      <vt:lpstr>«Таблица Пифагора» Возраст от 4 до 6 лет</vt:lpstr>
      <vt:lpstr>«Дроби» Возраст от 5 до 99 лет</vt:lpstr>
      <vt:lpstr>«Точечки» Возраст с 1-1,5 лет</vt:lpstr>
      <vt:lpstr>«Доски и ящик Сегена» Возраст 1 – 3 лет</vt:lpstr>
      <vt:lpstr>«Внимание» Возраст 3-4 года до подросткового возраста</vt:lpstr>
      <vt:lpstr>«Рамки и вкладыши Монтессори» Возраст 1,5-2 до 6 лет</vt:lpstr>
      <vt:lpstr>«Таблица сотни» Возраст с  </vt:lpstr>
      <vt:lpstr>«Уникуб» Возраст 1-99 лет</vt:lpstr>
      <vt:lpstr>Слайд 19</vt:lpstr>
      <vt:lpstr>Игра «Сложи узор» Возраст с 1,5- 2 лет</vt:lpstr>
      <vt:lpstr>Игра «Сложи квадрат» Возраст 1,5 – 4 лет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2016-12-06T13:28:09Z</dcterms:created>
  <dcterms:modified xsi:type="dcterms:W3CDTF">2020-12-29T10:21:54Z</dcterms:modified>
</cp:coreProperties>
</file>