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9EBB90-23C4-4C31-906A-C78900143EB4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56ED4F-571D-47E8-AF2C-022BFF81CCF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9893465_winter_snow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871543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142984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Зима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21495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Выполнила : 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воспитатель МКДОУ Кантемировский 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детский сад №1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981_html_m67e66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57256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771530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286" y="857208"/>
            <a:ext cx="4771714" cy="578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428868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16726" cy="200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000108"/>
            <a:ext cx="36433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Белый снег, пушистый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 воздухе кружится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И на землю тихо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Падает, ложится.</a:t>
            </a:r>
            <a:endParaRPr lang="ru-RU" sz="20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И под утро снегом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Поле забелело,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Точно пеленою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Всё его одело.</a:t>
            </a:r>
            <a:endParaRPr lang="ru-RU" sz="20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Тёмный лес что шапкой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Принакрылся чудной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И заснул под нею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Крепко, непробудно…</a:t>
            </a:r>
            <a:endParaRPr lang="ru-RU" sz="2000" b="1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Божьи дни коротки,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Солнце светит мало, -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Вот пришли морозцы -</a:t>
            </a:r>
            <a:b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И зима настала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785794"/>
            <a:ext cx="5444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Зимняя одежда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13465914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500174"/>
            <a:ext cx="3500430" cy="5357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1785926"/>
            <a:ext cx="4357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Дали братьям тёплый дом,</a:t>
            </a:r>
          </a:p>
          <a:p>
            <a:r>
              <a:rPr lang="ru-RU" dirty="0"/>
              <a:t>Чтобы жили впятером.</a:t>
            </a:r>
          </a:p>
          <a:p>
            <a:r>
              <a:rPr lang="ru-RU" dirty="0"/>
              <a:t>Брат большой не согласился</a:t>
            </a:r>
          </a:p>
          <a:p>
            <a:r>
              <a:rPr lang="ru-RU" dirty="0"/>
              <a:t>И отдельно поселился</a:t>
            </a:r>
            <a:r>
              <a:rPr lang="ru-RU" dirty="0" smtClean="0"/>
              <a:t>. (Варежки)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143248"/>
            <a:ext cx="4929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в снегу стоят деревья,</a:t>
            </a:r>
            <a:br>
              <a:rPr lang="ru-RU" dirty="0"/>
            </a:br>
            <a:r>
              <a:rPr lang="ru-RU" dirty="0"/>
              <a:t>Белый на земле ковёр.</a:t>
            </a:r>
            <a:br>
              <a:rPr lang="ru-RU" dirty="0"/>
            </a:br>
            <a:r>
              <a:rPr lang="ru-RU" dirty="0"/>
              <a:t>На прогулку мы наденем</a:t>
            </a:r>
            <a:br>
              <a:rPr lang="ru-RU" dirty="0"/>
            </a:br>
            <a:r>
              <a:rPr lang="ru-RU" dirty="0"/>
              <a:t>Этот головной убор</a:t>
            </a:r>
            <a:r>
              <a:rPr lang="ru-RU" dirty="0" smtClean="0"/>
              <a:t>.</a:t>
            </a:r>
            <a:r>
              <a:rPr lang="ru-RU" dirty="0" smtClean="0"/>
              <a:t> (Шапка)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429132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Вокруг шеи свернулся калачик,</a:t>
            </a:r>
            <a:br>
              <a:rPr lang="ru-RU" dirty="0"/>
            </a:br>
            <a:r>
              <a:rPr lang="ru-RU" dirty="0"/>
              <a:t>От мороза детишек спрячет</a:t>
            </a:r>
            <a:r>
              <a:rPr lang="ru-RU" dirty="0" smtClean="0"/>
              <a:t>.</a:t>
            </a:r>
            <a:r>
              <a:rPr lang="ru-RU" dirty="0" smtClean="0"/>
              <a:t> (Шарф)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143512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жили впятером.</a:t>
            </a:r>
            <a:br>
              <a:rPr lang="ru-RU" dirty="0"/>
            </a:br>
            <a:r>
              <a:rPr lang="ru-RU" dirty="0"/>
              <a:t>Брат большой не согласился</a:t>
            </a:r>
            <a:br>
              <a:rPr lang="ru-RU" dirty="0"/>
            </a:br>
            <a:r>
              <a:rPr lang="ru-RU" dirty="0"/>
              <a:t>И отдельно поселился.</a:t>
            </a:r>
            <a:br>
              <a:rPr lang="ru-RU" dirty="0"/>
            </a:br>
            <a:r>
              <a:rPr lang="ru-RU" dirty="0"/>
              <a:t>(Варежка)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4017" y="714356"/>
            <a:ext cx="53959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Зимние забавы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zimnie-zabav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14488"/>
            <a:ext cx="4429220" cy="500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428868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 в снежки сражаться будем,</a:t>
            </a:r>
          </a:p>
          <a:p>
            <a:r>
              <a:rPr lang="ru-RU" sz="3200" dirty="0" smtClean="0"/>
              <a:t>Мы с горы кататься любим.</a:t>
            </a:r>
          </a:p>
          <a:p>
            <a:r>
              <a:rPr lang="ru-RU" sz="3200" dirty="0" smtClean="0"/>
              <a:t>И поэтому нам очень,</a:t>
            </a:r>
          </a:p>
          <a:p>
            <a:r>
              <a:rPr lang="ru-RU" sz="3200" dirty="0" smtClean="0"/>
              <a:t>Очень нравится зима!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571480"/>
            <a:ext cx="4952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2012x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3796383" cy="252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142984"/>
            <a:ext cx="3786182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ecbbc_8745388a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929066"/>
            <a:ext cx="3034452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4143380"/>
            <a:ext cx="2928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3988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Кто-то тучу, как перину,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Разорвал наполовину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Вниз посыпались пушинки —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Серебристые... (снежинки)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431" y="1428736"/>
            <a:ext cx="2214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3988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зимний день на пруд легло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Очень скользкое стекло.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 в хоккей играть зовет</a:t>
            </a:r>
            <a:endParaRPr lang="ru-RU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Синий крепкий гладкий... (лед)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3789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3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3929066"/>
            <a:ext cx="27860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3988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Зацепилась за карниз,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Головой свисает вниз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Акробатка-крохотулька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Зимний леденец... (сосулька)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785794"/>
            <a:ext cx="407196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857233"/>
            <a:ext cx="4643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3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Два стальных блестящих братца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катку кругами мчатся.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Лишь мелькают огоньки.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за братики? (Коньки)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714620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3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в морозный день с друзьями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Снег из шланга поливали.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появится ледок,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Значит, все — готов... (каток)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nowman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642918"/>
            <a:ext cx="4857784" cy="58579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2571744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3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его слепили ловко.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Глазки есть и нос-морковка.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Чуть тепло — заплачет вмиг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растает... (снеговик)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nie-zabavyi-kartinki--dlya-deteyy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785794"/>
            <a:ext cx="507209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000240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3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сугробам возле речки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Едут длинные дощечки,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Ищут горочки повыше.</a:t>
            </a:r>
            <a:endParaRPr lang="ru-RU" sz="20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539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Назови дощечки! (Лыжи)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785794"/>
            <a:ext cx="457203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357430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горки сами вниз летят,</a:t>
            </a:r>
            <a:br>
              <a:rPr lang="ru-RU" sz="2400" dirty="0"/>
            </a:br>
            <a:r>
              <a:rPr lang="ru-RU" sz="2400" dirty="0"/>
              <a:t>А на горку не хотят,</a:t>
            </a:r>
            <a:br>
              <a:rPr lang="ru-RU" sz="2400" dirty="0"/>
            </a:br>
            <a:r>
              <a:rPr lang="ru-RU" sz="2400" dirty="0"/>
              <a:t>Надо в горку за веревку</a:t>
            </a:r>
            <a:br>
              <a:rPr lang="ru-RU" sz="2400" dirty="0"/>
            </a:br>
            <a:r>
              <a:rPr lang="ru-RU" sz="2400" dirty="0"/>
              <a:t>Каждый раз тянуть назад.</a:t>
            </a:r>
          </a:p>
          <a:p>
            <a:r>
              <a:rPr lang="ru-RU" sz="2400" b="1" dirty="0"/>
              <a:t>(Санки)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219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11</cp:revision>
  <dcterms:created xsi:type="dcterms:W3CDTF">2016-02-20T16:39:50Z</dcterms:created>
  <dcterms:modified xsi:type="dcterms:W3CDTF">2016-02-20T18:24:13Z</dcterms:modified>
</cp:coreProperties>
</file>