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1" r:id="rId2"/>
    <p:sldId id="264" r:id="rId3"/>
    <p:sldId id="260" r:id="rId4"/>
    <p:sldId id="268" r:id="rId5"/>
    <p:sldId id="269" r:id="rId6"/>
    <p:sldId id="270" r:id="rId7"/>
    <p:sldId id="272" r:id="rId8"/>
    <p:sldId id="273" r:id="rId9"/>
    <p:sldId id="271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99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12" autoAdjust="0"/>
    <p:restoredTop sz="94667" autoAdjust="0"/>
  </p:normalViewPr>
  <p:slideViewPr>
    <p:cSldViewPr>
      <p:cViewPr>
        <p:scale>
          <a:sx n="80" d="100"/>
          <a:sy n="80" d="100"/>
        </p:scale>
        <p:origin x="-77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185C7-7A92-4A90-8311-A8EE629F5CB7}" type="datetimeFigureOut">
              <a:rPr lang="ru-RU" smtClean="0"/>
              <a:pPr/>
              <a:t>13.12.2017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6F5AE-AD31-46ED-B231-28F752DBDF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13.12.2017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/>
          <p:nvPr/>
        </p:nvGrpSpPr>
        <p:grpSpPr>
          <a:xfrm>
            <a:off x="1691680" y="1628800"/>
            <a:ext cx="6480720" cy="3129736"/>
            <a:chOff x="1115616" y="2955212"/>
            <a:chExt cx="7165477" cy="3905768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115616" y="2955212"/>
              <a:ext cx="7165477" cy="13174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6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  <a:cs typeface="Arial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1911780" y="6400070"/>
              <a:ext cx="5573148" cy="4609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500166" y="285728"/>
            <a:ext cx="6929486" cy="2786082"/>
          </a:xfrm>
        </p:spPr>
        <p:txBody>
          <a:bodyPr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Мастер-класс.</a:t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Работа с природным материалом «Волшебный узор».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/>
            </a:r>
            <a:b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</a:b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928662" y="2857496"/>
            <a:ext cx="8001056" cy="2786082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Подготовила:</a:t>
            </a: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Бутова Т.А.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Кантемировка 2017 г.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Администратор\Desktop\foto_s_osennimi_listjami_foto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571876"/>
            <a:ext cx="5572164" cy="20538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436_html_m3410397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85728"/>
            <a:ext cx="7433952" cy="607223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0232" y="2143116"/>
            <a:ext cx="6429420" cy="1714512"/>
          </a:xfrm>
        </p:spPr>
        <p:txBody>
          <a:bodyPr/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en-US" sz="6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74638"/>
            <a:ext cx="7472386" cy="1582726"/>
          </a:xfrm>
        </p:spPr>
        <p:txBody>
          <a:bodyPr/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Экопластика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вид детского художественного творчества, в котором художественные образы создаются из  природных материалов.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Термин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Экопластика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вводится нами в один смысловой ряд с такими понятиями, как ’’конструирование из природного материала’’, ’’флористика’’ и ’’дизайн’’.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истратор\Desktop\Для дет.сада\Новая папка (5)\DSC05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209945"/>
            <a:ext cx="6429420" cy="4148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1"/>
          <p:cNvGrpSpPr>
            <a:grpSpLocks/>
          </p:cNvGrpSpPr>
          <p:nvPr/>
        </p:nvGrpSpPr>
        <p:grpSpPr bwMode="auto">
          <a:xfrm>
            <a:off x="1691680" y="2078376"/>
            <a:ext cx="5760640" cy="3378685"/>
            <a:chOff x="607288" y="-815361"/>
            <a:chExt cx="7925152" cy="487044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607288" y="-815361"/>
              <a:ext cx="7925152" cy="5324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dirty="0">
                <a:solidFill>
                  <a:schemeClr val="accent4">
                    <a:lumMod val="75000"/>
                  </a:schemeClr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66078" y="3478317"/>
              <a:ext cx="6491880" cy="576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2000" dirty="0" smtClean="0">
                  <a:solidFill>
                    <a:schemeClr val="accent4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en-US" sz="2000" dirty="0" smtClean="0">
                  <a:solidFill>
                    <a:schemeClr val="accent4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r>
                <a:rPr lang="ru-RU" sz="2000" dirty="0" smtClean="0">
                  <a:solidFill>
                    <a:schemeClr val="accent4">
                      <a:lumMod val="75000"/>
                    </a:schemeClr>
                  </a:solidFill>
                  <a:latin typeface="Monotype Corsiva" pitchFamily="66" charset="0"/>
                  <a:cs typeface="Arial" charset="0"/>
                </a:rPr>
                <a:t> </a:t>
              </a:r>
              <a:endParaRPr lang="ru-RU" sz="2000" dirty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500990" cy="2654296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Отпечатки листьев на бумаге –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нетрадиционная техника рисования с детьми дошкольного возраста, позволяющая получить интересную фактуру изображения с помощью красок. В этой технике используются натуральные листья деревьев и краска.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истратор\Desktop\shtamp-ot-okrashennogo-klenovogo-lis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500306"/>
            <a:ext cx="3445956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Администратор\Desktop\hello_html_m58e931f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240531"/>
            <a:ext cx="3643338" cy="4331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Новогодняя ёлка.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060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1093716"/>
            <a:ext cx="7143800" cy="5407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7400948" cy="101122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Символ нового 2018 года.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060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3" y="1285860"/>
            <a:ext cx="6929486" cy="49899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/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Этапы выполнения:</a:t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Экопластика</a:t>
            </a: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57422" y="1571612"/>
            <a:ext cx="49292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Выбор основы;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Подбор листьев;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Расположение листьев по силуэту рисунка;</a:t>
            </a:r>
          </a:p>
          <a:p>
            <a:pPr lvl="0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Приклеивание листьев к основе;</a:t>
            </a:r>
          </a:p>
          <a:p>
            <a:pPr lvl="0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Дополнение деталями.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Осеннее дерево.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060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3042" y="1214422"/>
            <a:ext cx="6786610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Новогодняя ёлка.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DSC060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1142984"/>
            <a:ext cx="6701698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00042"/>
            <a:ext cx="7215238" cy="917596"/>
          </a:xfrm>
        </p:spPr>
        <p:txBody>
          <a:bodyPr/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«Отпечаток листа на бумаге»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7356" y="1285861"/>
            <a:ext cx="621510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Подбор листьев;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Выбор сюжета;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Подготовка фона;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Отпечатывание листьев.</a:t>
            </a:r>
          </a:p>
        </p:txBody>
      </p:sp>
      <p:pic>
        <p:nvPicPr>
          <p:cNvPr id="4" name="Рисунок 3" descr="819427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3643314"/>
            <a:ext cx="6429420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63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F497A"/>
      </a:hlink>
      <a:folHlink>
        <a:srgbClr val="5F497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97</Words>
  <Application>Microsoft Office PowerPoint</Application>
  <PresentationFormat>Экран (4:3)</PresentationFormat>
  <Paragraphs>29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1_Тема Office</vt:lpstr>
      <vt:lpstr>Мастер-класс. Работа с природным материалом «Волшебный узор». </vt:lpstr>
      <vt:lpstr> Экопластика – вид детского художественного творчества, в котором художественные образы создаются из  природных материалов. Термин «Экопластика» вводится нами в один смысловой ряд с такими понятиями, как ’’конструирование из природного материала’’, ’’флористика’’ и ’’дизайн’’. </vt:lpstr>
      <vt:lpstr>Отпечатки листьев на бумаге – нетрадиционная техника рисования с детьми дошкольного возраста, позволяющая получить интересную фактуру изображения с помощью красок. В этой технике используются натуральные листья деревьев и краска.  </vt:lpstr>
      <vt:lpstr>Новогодняя ёлка.</vt:lpstr>
      <vt:lpstr>Символ нового 2018 года.</vt:lpstr>
      <vt:lpstr>Этапы выполнения: «Экопластика» </vt:lpstr>
      <vt:lpstr>Осеннее дерево.</vt:lpstr>
      <vt:lpstr>Новогодняя ёлка.</vt:lpstr>
      <vt:lpstr>«Отпечаток листа на бумаге»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Тетрадь на спирали</dc:title>
  <dc:creator>Фокина Лидия Петровна</dc:creator>
  <cp:keywords>Шаблон презентации</cp:keywords>
  <cp:lastModifiedBy>DNA7 X64</cp:lastModifiedBy>
  <cp:revision>79</cp:revision>
  <dcterms:created xsi:type="dcterms:W3CDTF">2014-07-06T18:18:01Z</dcterms:created>
  <dcterms:modified xsi:type="dcterms:W3CDTF">2017-12-13T17:58:36Z</dcterms:modified>
</cp:coreProperties>
</file>