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789E-335F-4806-ADDB-7FA153A46F8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A19D3C6-9117-477A-8BDF-6BBE9AA38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757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789E-335F-4806-ADDB-7FA153A46F8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19D3C6-9117-477A-8BDF-6BBE9AA38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6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789E-335F-4806-ADDB-7FA153A46F8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19D3C6-9117-477A-8BDF-6BBE9AA38E3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9470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789E-335F-4806-ADDB-7FA153A46F8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19D3C6-9117-477A-8BDF-6BBE9AA38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342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789E-335F-4806-ADDB-7FA153A46F8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19D3C6-9117-477A-8BDF-6BBE9AA38E3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7815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789E-335F-4806-ADDB-7FA153A46F8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19D3C6-9117-477A-8BDF-6BBE9AA38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84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789E-335F-4806-ADDB-7FA153A46F8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D3C6-9117-477A-8BDF-6BBE9AA38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761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789E-335F-4806-ADDB-7FA153A46F8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D3C6-9117-477A-8BDF-6BBE9AA38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05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789E-335F-4806-ADDB-7FA153A46F8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D3C6-9117-477A-8BDF-6BBE9AA38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96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789E-335F-4806-ADDB-7FA153A46F8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19D3C6-9117-477A-8BDF-6BBE9AA38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33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789E-335F-4806-ADDB-7FA153A46F8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19D3C6-9117-477A-8BDF-6BBE9AA38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9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789E-335F-4806-ADDB-7FA153A46F8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19D3C6-9117-477A-8BDF-6BBE9AA38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7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789E-335F-4806-ADDB-7FA153A46F8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D3C6-9117-477A-8BDF-6BBE9AA38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39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789E-335F-4806-ADDB-7FA153A46F8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D3C6-9117-477A-8BDF-6BBE9AA38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92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789E-335F-4806-ADDB-7FA153A46F8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D3C6-9117-477A-8BDF-6BBE9AA38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51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789E-335F-4806-ADDB-7FA153A46F8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19D3C6-9117-477A-8BDF-6BBE9AA38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2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A789E-335F-4806-ADDB-7FA153A46F8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19D3C6-9117-477A-8BDF-6BBE9AA38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10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Мероприятие с инспектором ГИБДД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ru-RU" b="1" dirty="0" smtClean="0">
              <a:solidFill>
                <a:srgbClr val="FF0000"/>
              </a:solidFill>
            </a:endParaRPr>
          </a:p>
          <a:p>
            <a:pPr algn="r"/>
            <a:endParaRPr lang="ru-RU" b="1" dirty="0">
              <a:solidFill>
                <a:srgbClr val="FF0000"/>
              </a:solidFill>
            </a:endParaRP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Воспитатель : Сабитова В.Т.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4452" y="216764"/>
            <a:ext cx="7253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м</a:t>
            </a:r>
            <a:r>
              <a:rPr lang="ru-RU" b="1" dirty="0" smtClean="0"/>
              <a:t>униципальное автономное дошкольное образовательное </a:t>
            </a:r>
          </a:p>
          <a:p>
            <a:pPr algn="ctr"/>
            <a:r>
              <a:rPr lang="ru-RU" b="1" dirty="0"/>
              <a:t>у</a:t>
            </a:r>
            <a:r>
              <a:rPr lang="ru-RU" b="1" dirty="0" smtClean="0"/>
              <a:t>чреждение детский сад № 29 «Ёлочка»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3445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1393"/>
          <a:stretch/>
        </p:blipFill>
        <p:spPr>
          <a:xfrm>
            <a:off x="5424014" y="1361894"/>
            <a:ext cx="6472319" cy="45401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9" r="17499"/>
          <a:stretch/>
        </p:blipFill>
        <p:spPr>
          <a:xfrm>
            <a:off x="719773" y="1361894"/>
            <a:ext cx="4111452" cy="454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29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388" y="714248"/>
            <a:ext cx="7972044" cy="53146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3170" r="15468" b="24321"/>
          <a:stretch/>
        </p:blipFill>
        <p:spPr>
          <a:xfrm rot="16200000">
            <a:off x="-820203" y="2019609"/>
            <a:ext cx="5404883" cy="257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5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t="26840" r="21225" b="-436"/>
          <a:stretch/>
        </p:blipFill>
        <p:spPr>
          <a:xfrm>
            <a:off x="1204097" y="498764"/>
            <a:ext cx="9503474" cy="593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92" y="553852"/>
            <a:ext cx="8725890" cy="581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81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396" y="213756"/>
            <a:ext cx="4720443" cy="31469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68" y="3596575"/>
            <a:ext cx="4667498" cy="3111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5" r="16624" b="7489"/>
          <a:stretch/>
        </p:blipFill>
        <p:spPr>
          <a:xfrm rot="16200000">
            <a:off x="-125147" y="1844434"/>
            <a:ext cx="6279006" cy="323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6776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</TotalTime>
  <Words>21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Легкий дым</vt:lpstr>
      <vt:lpstr>Мероприятие с инспектором ГИБДД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Мероприятие с инспектором ГИБДД</dc:title>
  <dc:creator>связной</dc:creator>
  <cp:lastModifiedBy>связной</cp:lastModifiedBy>
  <cp:revision>2</cp:revision>
  <dcterms:created xsi:type="dcterms:W3CDTF">2021-02-19T18:09:07Z</dcterms:created>
  <dcterms:modified xsi:type="dcterms:W3CDTF">2021-02-19T18:27:01Z</dcterms:modified>
</cp:coreProperties>
</file>