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6" r:id="rId4"/>
    <p:sldId id="275" r:id="rId5"/>
    <p:sldId id="273" r:id="rId6"/>
    <p:sldId id="258" r:id="rId7"/>
    <p:sldId id="261" r:id="rId8"/>
    <p:sldId id="264" r:id="rId9"/>
    <p:sldId id="259" r:id="rId10"/>
    <p:sldId id="274" r:id="rId11"/>
    <p:sldId id="262" r:id="rId12"/>
    <p:sldId id="265" r:id="rId13"/>
    <p:sldId id="266" r:id="rId14"/>
    <p:sldId id="268" r:id="rId15"/>
    <p:sldId id="267" r:id="rId16"/>
    <p:sldId id="269" r:id="rId17"/>
    <p:sldId id="270" r:id="rId1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60" d="100"/>
          <a:sy n="60" d="100"/>
        </p:scale>
        <p:origin x="-1662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9E704-F34D-42BD-B18E-1BBB105B94B0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A39C-7765-4ED9-B179-B502C38236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guzelsa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447" y="31638"/>
            <a:ext cx="9134493" cy="68263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910185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По росписи деревянной игрушки-сувенира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«Куколка-качалка » 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 национальном костюме</a:t>
            </a:r>
            <a:endParaRPr lang="ru-RU" dirty="0">
              <a:solidFill>
                <a:srgbClr val="FFC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7088832" cy="160858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rgbClr val="007635"/>
                </a:solidFill>
              </a:rPr>
              <a:t>МДОУ детский сад «РЯБИНУШКА» </a:t>
            </a:r>
            <a:r>
              <a:rPr lang="ru-RU" sz="2400" b="1" i="1" dirty="0" err="1" smtClean="0">
                <a:solidFill>
                  <a:srgbClr val="007635"/>
                </a:solidFill>
              </a:rPr>
              <a:t>с.Сабакаево</a:t>
            </a:r>
            <a:endParaRPr lang="ru-RU" sz="2400" b="1" i="1" dirty="0" smtClean="0">
              <a:solidFill>
                <a:srgbClr val="007635"/>
              </a:solidFill>
            </a:endParaRPr>
          </a:p>
          <a:p>
            <a:r>
              <a:rPr lang="ru-RU" sz="2400" b="1" i="1" dirty="0" smtClean="0">
                <a:solidFill>
                  <a:srgbClr val="007635"/>
                </a:solidFill>
              </a:rPr>
              <a:t>Подготовили: Горбунова Е.Н.</a:t>
            </a:r>
          </a:p>
          <a:p>
            <a:r>
              <a:rPr lang="ru-RU" sz="2400" b="1" i="1" dirty="0" smtClean="0">
                <a:solidFill>
                  <a:srgbClr val="007635"/>
                </a:solidFill>
              </a:rPr>
              <a:t>                        Салахова Г.М.</a:t>
            </a:r>
          </a:p>
          <a:p>
            <a:r>
              <a:rPr lang="ru-RU" sz="2400" b="1" i="1" dirty="0" smtClean="0">
                <a:solidFill>
                  <a:srgbClr val="007635"/>
                </a:solidFill>
              </a:rPr>
              <a:t>2016 г.</a:t>
            </a:r>
            <a:endParaRPr lang="ru-RU" sz="2400" b="1" i="1" dirty="0">
              <a:solidFill>
                <a:srgbClr val="00763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04664"/>
            <a:ext cx="6624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Мастер-класс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9498"/>
            <a:ext cx="9634466" cy="72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49006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Шаг 5. </a:t>
            </a:r>
            <a:r>
              <a:rPr lang="ru-RU" sz="1800" b="1" dirty="0"/>
              <a:t>-</a:t>
            </a:r>
            <a:r>
              <a:rPr lang="ru-RU" sz="1800" b="1" dirty="0" smtClean="0"/>
              <a:t> Роспись</a:t>
            </a:r>
            <a:br>
              <a:rPr lang="ru-RU" sz="1800" b="1" dirty="0" smtClean="0"/>
            </a:br>
            <a:endParaRPr lang="ru-RU" dirty="0"/>
          </a:p>
        </p:txBody>
      </p:sp>
      <p:pic>
        <p:nvPicPr>
          <p:cNvPr id="3075" name="Picture 3" descr="F:\Фото Мастер класс\P10307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27" y="332656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Фото Мастер класс\P10307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55485"/>
            <a:ext cx="4071789" cy="305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2" y="3861048"/>
            <a:ext cx="4223028" cy="316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19" y="3861048"/>
            <a:ext cx="4229081" cy="316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3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5665c46d3e32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6827" cy="6858000"/>
          </a:xfrm>
          <a:prstGeom prst="rect">
            <a:avLst/>
          </a:prstGeom>
          <a:noFill/>
        </p:spPr>
      </p:pic>
      <p:pic>
        <p:nvPicPr>
          <p:cNvPr id="5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6827" cy="6858000"/>
          </a:xfrm>
          <a:prstGeom prst="rect">
            <a:avLst/>
          </a:prstGeom>
          <a:noFill/>
        </p:spPr>
      </p:pic>
      <p:pic>
        <p:nvPicPr>
          <p:cNvPr id="5122" name="Picture 2" descr="F:\Фото Мастер класс\P10307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2428"/>
            <a:ext cx="3832164" cy="287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 Мастер класс\P10307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36" y="236954"/>
            <a:ext cx="3872019" cy="290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F:\Фото Мастер класс\P10307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638827"/>
            <a:ext cx="4076500" cy="30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6146" name="Picture 2" descr="F:\Фото Мастер класс\P10307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08"/>
            <a:ext cx="3711652" cy="278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Фото Мастер класс\P10307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Фото Мастер класс\P10307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064" y="3387130"/>
            <a:ext cx="4392328" cy="329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41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7170" name="Picture 2" descr="F:\Фото Мастер класс\P10307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-148068"/>
            <a:ext cx="4097349" cy="30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Фото Мастер класс\P10307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098" y="1268760"/>
            <a:ext cx="3960120" cy="297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Фото Мастер класс\P10307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1" y="3429000"/>
            <a:ext cx="4320160" cy="32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92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9218" name="Picture 2" descr="F:\Фото Мастер класс\P1030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68220"/>
            <a:ext cx="4096997" cy="307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Фото Мастер класс\P10308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286" y="92793"/>
            <a:ext cx="4064233" cy="30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о Мастер класс\P1030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573016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Фото Мастер класс\P10308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80" y="364502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8195" name="Picture 3" descr="F:\Фото Мастер класс\P10307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8248"/>
            <a:ext cx="4006932" cy="30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Фото Мастер класс\P10307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3840267" cy="28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Фото Мастер класс\P10307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75" y="3429000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МАСТЕР КЛАСС\Фото Мастер класс\P10307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60" y="3167426"/>
            <a:ext cx="4477222" cy="3357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1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Ну вот и все!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Наслаждаемся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результатом и используем по назначению</a:t>
            </a:r>
          </a:p>
        </p:txBody>
      </p:sp>
      <p:pic>
        <p:nvPicPr>
          <p:cNvPr id="10243" name="Picture 3" descr="F:\Фото Мастер класс\P10308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022" y="3429000"/>
            <a:ext cx="4608725" cy="345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F:\Фото Мастер класс\P10308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4416064" cy="331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4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Благодарим </a:t>
            </a:r>
          </a:p>
          <a:p>
            <a:pPr marL="0" indent="0">
              <a:buNone/>
            </a:pPr>
            <a:r>
              <a:rPr lang="ru-RU" sz="2800" i="1" dirty="0" smtClean="0"/>
              <a:t>Мастерскую Деревянный рай</a:t>
            </a:r>
          </a:p>
          <a:p>
            <a:pPr marL="0" indent="0">
              <a:buNone/>
            </a:pPr>
            <a:r>
              <a:rPr lang="ru-RU" sz="2800" i="1" dirty="0"/>
              <a:t>з</a:t>
            </a:r>
            <a:r>
              <a:rPr lang="ru-RU" sz="2800" i="1" dirty="0" smtClean="0"/>
              <a:t>а предоставленные   </a:t>
            </a:r>
          </a:p>
          <a:p>
            <a:pPr marL="0" indent="0">
              <a:buNone/>
            </a:pPr>
            <a:r>
              <a:rPr lang="ru-RU" sz="2800" i="1" dirty="0" smtClean="0"/>
              <a:t>деревянные заготовки</a:t>
            </a:r>
          </a:p>
          <a:p>
            <a:pPr marL="0" indent="0">
              <a:buNone/>
            </a:pPr>
            <a:endParaRPr lang="ru-RU" sz="2400" i="1" dirty="0" smtClean="0"/>
          </a:p>
          <a:p>
            <a:pPr marL="0" indent="0">
              <a:buNone/>
            </a:pPr>
            <a:r>
              <a:rPr lang="ru-RU" sz="2400" i="1" dirty="0" smtClean="0"/>
              <a:t>Тел. 8 902 120 21 13</a:t>
            </a:r>
          </a:p>
          <a:p>
            <a:pPr marL="0" indent="0">
              <a:buNone/>
            </a:pP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Админстратор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: 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https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://</a:t>
            </a:r>
            <a:r>
              <a:rPr lang="en-US" sz="2000" i="1" dirty="0" smtClean="0">
                <a:solidFill>
                  <a:schemeClr val="accent5">
                    <a:lumMod val="75000"/>
                  </a:schemeClr>
                </a:solidFill>
                <a:hlinkClick r:id="rId3"/>
              </a:rPr>
              <a:t>vk.com/guzelsal</a:t>
            </a:r>
            <a:endParaRPr lang="ru-RU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000" i="1" dirty="0" smtClean="0"/>
              <a:t>Веб-сайт:</a:t>
            </a:r>
          </a:p>
          <a:p>
            <a:pPr marL="0" indent="0">
              <a:buNone/>
            </a:pPr>
            <a:r>
              <a:rPr lang="en-US" sz="2000" i="1" dirty="0" smtClean="0"/>
              <a:t>https</a:t>
            </a:r>
            <a:r>
              <a:rPr lang="en-US" sz="2000" i="1" dirty="0"/>
              <a:t>://vk.com/wooden___paradise</a:t>
            </a:r>
            <a:endParaRPr lang="ru-RU" sz="2000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4"/>
            <a:ext cx="3345160" cy="459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4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МАСТЕР КЛАСС\Фото Мастер класс\P10308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2" y="116632"/>
            <a:ext cx="8640000" cy="64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8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2053" name="Picture 5" descr="https://pp.vk.me/c633427/v633427169/23221/QipE0Jxls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6401088" cy="5587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66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56" y="-11542"/>
            <a:ext cx="288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539" y="117610"/>
            <a:ext cx="301012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105" y="4468485"/>
            <a:ext cx="2920673" cy="228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610"/>
            <a:ext cx="216867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896" y="2310678"/>
            <a:ext cx="2912239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356" y="2277610"/>
            <a:ext cx="3246172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6" y="2492896"/>
            <a:ext cx="22788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46" y="4512968"/>
            <a:ext cx="3256281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59" y="4764000"/>
            <a:ext cx="2154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3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МАСТЕР КЛАСС\Фото Мастер класс\P10307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7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249" y="-219075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488832" cy="504056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/>
              <a:t>Шаг </a:t>
            </a:r>
            <a:r>
              <a:rPr lang="ru-RU" sz="2000" b="1" dirty="0"/>
              <a:t>1 и </a:t>
            </a:r>
            <a:r>
              <a:rPr lang="ru-RU" sz="2000" b="1" dirty="0" smtClean="0"/>
              <a:t>2.  </a:t>
            </a:r>
            <a:r>
              <a:rPr lang="ru-RU" sz="2000" b="1" dirty="0"/>
              <a:t>–  Грунтовка и </a:t>
            </a:r>
            <a:r>
              <a:rPr lang="ru-RU" sz="2000" b="1" dirty="0" smtClean="0"/>
              <a:t>шлифовка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71509"/>
            <a:ext cx="7920880" cy="593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Autofit/>
          </a:bodyPr>
          <a:lstStyle/>
          <a:p>
            <a:r>
              <a:rPr lang="ru-RU" sz="1800" b="1" dirty="0"/>
              <a:t>Шаг </a:t>
            </a:r>
            <a:r>
              <a:rPr lang="ru-RU" sz="1800" b="1" dirty="0" smtClean="0"/>
              <a:t>3. </a:t>
            </a:r>
            <a:r>
              <a:rPr lang="ru-RU" sz="1800" b="1" dirty="0"/>
              <a:t>– Эскиз рисунка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C:\Users\Я\Desktop\сканы\куколка качалка мордов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50875"/>
            <a:ext cx="3624131" cy="3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Я\Desktop\сканы\куколка качалка русска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72219"/>
            <a:ext cx="3411413" cy="29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\Desktop\сканы\куколка качалка татар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65" y="692696"/>
            <a:ext cx="3458594" cy="298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\Desktop\сканы\куколка качалка чувашк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50875"/>
            <a:ext cx="3624131" cy="310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563" y="-219075"/>
            <a:ext cx="9763126" cy="7296150"/>
          </a:xfrm>
          <a:prstGeom prst="rect">
            <a:avLst/>
          </a:prstGeom>
          <a:noFill/>
        </p:spPr>
      </p:pic>
      <p:pic>
        <p:nvPicPr>
          <p:cNvPr id="9218" name="Picture 2" descr="G:\куколки качалки раскрашенные образцы\куколкамордов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7903" y="3429000"/>
            <a:ext cx="4011097" cy="3206918"/>
          </a:xfrm>
          <a:prstGeom prst="rect">
            <a:avLst/>
          </a:prstGeom>
          <a:noFill/>
        </p:spPr>
      </p:pic>
      <p:pic>
        <p:nvPicPr>
          <p:cNvPr id="9219" name="Picture 3" descr="G:\куколки качалки раскрашенные образцы\куколкарусс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5823"/>
            <a:ext cx="3701858" cy="3220056"/>
          </a:xfrm>
          <a:prstGeom prst="rect">
            <a:avLst/>
          </a:prstGeom>
          <a:noFill/>
        </p:spPr>
      </p:pic>
      <p:pic>
        <p:nvPicPr>
          <p:cNvPr id="9220" name="Picture 4" descr="G:\куколки качалки раскрашенные образцы\куколкататарк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0"/>
            <a:ext cx="3693625" cy="3148048"/>
          </a:xfrm>
          <a:prstGeom prst="rect">
            <a:avLst/>
          </a:prstGeom>
          <a:noFill/>
        </p:spPr>
      </p:pic>
      <p:pic>
        <p:nvPicPr>
          <p:cNvPr id="9221" name="Picture 5" descr="G:\куколки качалки раскрашенные образцы\куколкачуваш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0" y="3255879"/>
            <a:ext cx="3893303" cy="3298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5665c46d3e32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-9498"/>
            <a:ext cx="9634466" cy="7200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85010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Шаг 4. </a:t>
            </a:r>
            <a:r>
              <a:rPr lang="ru-RU" sz="1800" b="1" dirty="0"/>
              <a:t>– </a:t>
            </a:r>
            <a:r>
              <a:rPr lang="ru-RU" sz="1800" b="1" dirty="0" smtClean="0"/>
              <a:t>Переводим картинку на заготовку или делаем эскиз сразу </a:t>
            </a:r>
            <a:br>
              <a:rPr lang="ru-RU" sz="1800" b="1" dirty="0" smtClean="0"/>
            </a:br>
            <a:r>
              <a:rPr lang="ru-RU" sz="1800" b="1" dirty="0" smtClean="0"/>
              <a:t>на  заготовке</a:t>
            </a:r>
            <a:br>
              <a:rPr lang="ru-RU" sz="1800" b="1" dirty="0" smtClean="0"/>
            </a:br>
            <a:endParaRPr lang="ru-RU" dirty="0"/>
          </a:p>
        </p:txBody>
      </p:sp>
      <p:pic>
        <p:nvPicPr>
          <p:cNvPr id="3074" name="Picture 2" descr="F:\Фото Мастер класс\P10307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2896"/>
            <a:ext cx="4187957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МАСТЕР КЛАСС\Фото Мастер класс\P10307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3" y="548680"/>
            <a:ext cx="3963867" cy="29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МАСТЕР КЛАСС\Фото Мастер класс\P10307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43" y="3789040"/>
            <a:ext cx="3816104" cy="28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68</Words>
  <Application>Microsoft Office PowerPoint</Application>
  <PresentationFormat>Экран (4:3)</PresentationFormat>
  <Paragraphs>20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По росписи деревянной игрушки-сувенира «Куколка-качалка »  в национальном костюме</vt:lpstr>
      <vt:lpstr>Презентация PowerPoint</vt:lpstr>
      <vt:lpstr>Презентация PowerPoint</vt:lpstr>
      <vt:lpstr>Презентация PowerPoint</vt:lpstr>
      <vt:lpstr>Презентация PowerPoint</vt:lpstr>
      <vt:lpstr>      Шаг 1 и 2.  –  Грунтовка и шлифовка      </vt:lpstr>
      <vt:lpstr>Шаг 3. – Эскиз рисунка  </vt:lpstr>
      <vt:lpstr>Презентация PowerPoint</vt:lpstr>
      <vt:lpstr>  Шаг 4. – Переводим картинку на заготовку или делаем эскиз сразу  на  заготовке </vt:lpstr>
      <vt:lpstr>  Шаг 5. - Роспись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 вот и все! Наслаждаемся результатом и используем по назначению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Куколка-качалка</dc:title>
  <dc:creator>user</dc:creator>
  <cp:lastModifiedBy>Я</cp:lastModifiedBy>
  <cp:revision>50</cp:revision>
  <cp:lastPrinted>2016-10-24T02:44:34Z</cp:lastPrinted>
  <dcterms:created xsi:type="dcterms:W3CDTF">2016-10-18T09:00:27Z</dcterms:created>
  <dcterms:modified xsi:type="dcterms:W3CDTF">2016-10-31T18:29:39Z</dcterms:modified>
</cp:coreProperties>
</file>