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4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58AE-FA7D-4538-8A5E-4086934F3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3FAD2-74CB-47D8-97E1-5E53B6050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C0811-3F30-4997-A4B7-14C524755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4E59A-148A-4B8E-9F42-DE279024B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4E64B-DC79-40AA-AC42-A057C6F09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F6803-453D-42CF-87C4-DC0ED0261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77B03-F4AE-4068-B829-424BCF07A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FFABB-AE42-450D-AF83-4B066C976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C86F6-5DD1-4F3F-BE47-B4717EB01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11E4B-0261-4AFB-8EE8-682252C78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66CE9-7825-4B70-A06D-DD3B9169A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0DD43-825C-45D9-AE43-802869AA5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21873-EB5E-494F-BBFF-2EE2D047E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92BD9C1-BCE0-4FCB-9DD0-C400D1355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Новый год 2015 г.</a:t>
            </a:r>
          </a:p>
        </p:txBody>
      </p:sp>
      <p:pic>
        <p:nvPicPr>
          <p:cNvPr id="2056" name="Picture 8" descr="i?id=7ffa2a4912f786995beaeac200f5389b-82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768751" cy="4700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Украшаю ёлку!</a:t>
            </a:r>
          </a:p>
        </p:txBody>
      </p:sp>
      <p:pic>
        <p:nvPicPr>
          <p:cNvPr id="8198" name="Picture 6" descr="DSC_025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1196752"/>
            <a:ext cx="4096952" cy="2554957"/>
          </a:xfrm>
          <a:effectLst>
            <a:softEdge rad="112500"/>
          </a:effectLst>
        </p:spPr>
      </p:pic>
      <p:pic>
        <p:nvPicPr>
          <p:cNvPr id="8199" name="Picture 7" descr="DSC_025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985" y="3815180"/>
            <a:ext cx="4041738" cy="2574508"/>
          </a:xfrm>
          <a:effectLst>
            <a:softEdge rad="112500"/>
          </a:effectLst>
        </p:spPr>
      </p:pic>
      <p:pic>
        <p:nvPicPr>
          <p:cNvPr id="8200" name="Picture 8" descr="DSC_027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55650" y="1164035"/>
            <a:ext cx="3456310" cy="5217715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Мои помощники!</a:t>
            </a:r>
          </a:p>
        </p:txBody>
      </p:sp>
      <p:pic>
        <p:nvPicPr>
          <p:cNvPr id="9222" name="Picture 6" descr="DSC_02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557338"/>
            <a:ext cx="3529012" cy="4535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DSC_026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3357563"/>
            <a:ext cx="4038600" cy="2674937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 любимый детский сад!</a:t>
            </a:r>
          </a:p>
        </p:txBody>
      </p:sp>
      <p:pic>
        <p:nvPicPr>
          <p:cNvPr id="5125" name="Picture 5" descr="DSC_033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5500" y="1600200"/>
            <a:ext cx="3300413" cy="2185988"/>
          </a:xfrm>
          <a:effectLst>
            <a:softEdge rad="112500"/>
          </a:effectLst>
        </p:spPr>
      </p:pic>
      <p:pic>
        <p:nvPicPr>
          <p:cNvPr id="5126" name="Picture 6" descr="DSC_034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16500" y="1600200"/>
            <a:ext cx="3300413" cy="2185988"/>
          </a:xfrm>
          <a:effectLst>
            <a:softEdge rad="112500"/>
          </a:effectLst>
        </p:spPr>
      </p:pic>
      <p:pic>
        <p:nvPicPr>
          <p:cNvPr id="5129" name="Picture 9" descr="DSC_036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23913" y="3938588"/>
            <a:ext cx="3303587" cy="2187575"/>
          </a:xfrm>
          <a:effectLst>
            <a:softEdge rad="112500"/>
          </a:effectLst>
        </p:spPr>
      </p:pic>
      <p:pic>
        <p:nvPicPr>
          <p:cNvPr id="5130" name="Picture 10" descr="DSC_037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10150" y="3933825"/>
            <a:ext cx="3303588" cy="2187575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такая неожиданность!</a:t>
            </a:r>
          </a:p>
        </p:txBody>
      </p:sp>
      <p:pic>
        <p:nvPicPr>
          <p:cNvPr id="6152" name="Picture 8" descr="DSC_037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4005065"/>
            <a:ext cx="3887341" cy="2473160"/>
          </a:xfrm>
          <a:effectLst>
            <a:softEdge rad="112500"/>
          </a:effectLst>
        </p:spPr>
      </p:pic>
      <p:pic>
        <p:nvPicPr>
          <p:cNvPr id="6153" name="Picture 9" descr="DSC_037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2205037"/>
            <a:ext cx="3744218" cy="2858139"/>
          </a:xfrm>
          <a:effectLst>
            <a:softEdge rad="112500"/>
          </a:effectLst>
        </p:spPr>
      </p:pic>
      <p:pic>
        <p:nvPicPr>
          <p:cNvPr id="6154" name="Picture 10" descr="DSC_037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95892" y="1340768"/>
            <a:ext cx="3846409" cy="2547021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Сюрприз под елкой</a:t>
            </a:r>
          </a:p>
        </p:txBody>
      </p:sp>
      <p:pic>
        <p:nvPicPr>
          <p:cNvPr id="7175" name="Picture 7" descr="DSC_039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5500" y="1352433"/>
            <a:ext cx="3674492" cy="2433755"/>
          </a:xfrm>
          <a:effectLst>
            <a:softEdge rad="112500"/>
          </a:effectLst>
        </p:spPr>
      </p:pic>
      <p:pic>
        <p:nvPicPr>
          <p:cNvPr id="7176" name="Picture 8" descr="DSC_04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1401178"/>
            <a:ext cx="3600897" cy="2385010"/>
          </a:xfrm>
          <a:effectLst>
            <a:softEdge rad="112500"/>
          </a:effectLst>
        </p:spPr>
      </p:pic>
      <p:pic>
        <p:nvPicPr>
          <p:cNvPr id="7177" name="Picture 9" descr="DSC_04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23913" y="3938588"/>
            <a:ext cx="3604071" cy="2386550"/>
          </a:xfrm>
          <a:effectLst>
            <a:softEdge rad="112500"/>
          </a:effectLst>
        </p:spPr>
      </p:pic>
      <p:pic>
        <p:nvPicPr>
          <p:cNvPr id="7178" name="Picture 10" descr="DSC_040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26360" y="3933825"/>
            <a:ext cx="3587378" cy="2375495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Новогодняя прогулка по городу!</a:t>
            </a:r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268760"/>
            <a:ext cx="3744416" cy="4993139"/>
          </a:xfrm>
          <a:effectLst>
            <a:softEdge rad="112500"/>
          </a:effectLst>
        </p:spPr>
      </p:pic>
      <p:pic>
        <p:nvPicPr>
          <p:cNvPr id="13318" name="Picture 6" descr="20150111-0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2146" y="1268760"/>
            <a:ext cx="3725978" cy="496855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556792"/>
            <a:ext cx="3576513" cy="4769242"/>
          </a:xfrm>
          <a:effectLst>
            <a:softEdge rad="112500"/>
          </a:effectLst>
        </p:spPr>
      </p:pic>
      <p:pic>
        <p:nvPicPr>
          <p:cNvPr id="1229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1556792"/>
            <a:ext cx="3571751" cy="476289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7" name="Picture 7" descr="DSC_04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017" y="4076700"/>
            <a:ext cx="3959672" cy="2622989"/>
          </a:xfrm>
          <a:effectLst>
            <a:softEdge rad="112500"/>
          </a:effectLst>
        </p:spPr>
      </p:pic>
      <p:pic>
        <p:nvPicPr>
          <p:cNvPr id="10248" name="Picture 8" descr="DSC_043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584" y="1340768"/>
            <a:ext cx="3599879" cy="5328592"/>
          </a:xfrm>
          <a:effectLst>
            <a:softEdge rad="112500"/>
          </a:effectLst>
        </p:spPr>
      </p:pic>
      <p:pic>
        <p:nvPicPr>
          <p:cNvPr id="10253" name="Picture 13" descr="DSC_04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4009" y="1293423"/>
            <a:ext cx="4031680" cy="266897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28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Оформление по умолчанию</vt:lpstr>
      <vt:lpstr>Новый год 2015 г.</vt:lpstr>
      <vt:lpstr>Украшаю ёлку!</vt:lpstr>
      <vt:lpstr>Мои помощники!</vt:lpstr>
      <vt:lpstr>Наш любимый детский сад!</vt:lpstr>
      <vt:lpstr>Вот такая неожиданность!</vt:lpstr>
      <vt:lpstr>Сюрприз под елкой</vt:lpstr>
      <vt:lpstr>Новогодняя прогулка по городу!</vt:lpstr>
      <vt:lpstr>Слайд 8</vt:lpstr>
      <vt:lpstr>Слайд 9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 2015 г.</dc:title>
  <dc:creator>1</dc:creator>
  <cp:lastModifiedBy>comp</cp:lastModifiedBy>
  <cp:revision>4</cp:revision>
  <dcterms:created xsi:type="dcterms:W3CDTF">2015-01-12T18:50:20Z</dcterms:created>
  <dcterms:modified xsi:type="dcterms:W3CDTF">2015-01-23T16:32:05Z</dcterms:modified>
</cp:coreProperties>
</file>