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6"/>
  </p:notesMasterIdLst>
  <p:sldIdLst>
    <p:sldId id="259" r:id="rId2"/>
    <p:sldId id="261" r:id="rId3"/>
    <p:sldId id="262" r:id="rId4"/>
    <p:sldId id="263" r:id="rId5"/>
    <p:sldId id="264" r:id="rId6"/>
    <p:sldId id="272" r:id="rId7"/>
    <p:sldId id="265" r:id="rId8"/>
    <p:sldId id="266" r:id="rId9"/>
    <p:sldId id="280" r:id="rId10"/>
    <p:sldId id="281" r:id="rId11"/>
    <p:sldId id="273" r:id="rId12"/>
    <p:sldId id="274" r:id="rId13"/>
    <p:sldId id="275" r:id="rId14"/>
    <p:sldId id="276" r:id="rId15"/>
    <p:sldId id="277" r:id="rId16"/>
    <p:sldId id="267" r:id="rId17"/>
    <p:sldId id="271" r:id="rId18"/>
    <p:sldId id="268" r:id="rId19"/>
    <p:sldId id="270" r:id="rId20"/>
    <p:sldId id="278" r:id="rId21"/>
    <p:sldId id="279" r:id="rId22"/>
    <p:sldId id="282" r:id="rId23"/>
    <p:sldId id="283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EC2"/>
    <a:srgbClr val="4FB1C5"/>
    <a:srgbClr val="4EABBF"/>
    <a:srgbClr val="4EAFC3"/>
    <a:srgbClr val="53B0C4"/>
    <a:srgbClr val="50B3C7"/>
    <a:srgbClr val="50B4C8"/>
    <a:srgbClr val="4CABBE"/>
    <a:srgbClr val="ECECEC"/>
    <a:srgbClr val="072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52A21-9A26-493B-A18F-9CB9E840BFFF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06A28-6675-4830-B323-CED7F5D00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6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06A28-6675-4830-B323-CED7F5D009D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4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9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0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3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1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6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0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5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3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6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2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623FBBA-E40B-420B-A079-699135CBFF17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8867963-28D5-4781-BE69-6D4A0DD0A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50B4C8"/>
          </a:solidFill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«Рукавичка»</a:t>
            </a:r>
            <a:endParaRPr lang="ru-RU" sz="5400" b="1" i="1" dirty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 b="1724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ru-RU" sz="3600" dirty="0" smtClean="0">
              <a:solidFill>
                <a:schemeClr val="accent5"/>
              </a:solidFill>
            </a:endParaRPr>
          </a:p>
          <a:p>
            <a:endParaRPr lang="ru-RU" sz="3600" dirty="0">
              <a:solidFill>
                <a:schemeClr val="accent5"/>
              </a:solidFill>
            </a:endParaRPr>
          </a:p>
          <a:p>
            <a:pPr algn="r"/>
            <a:r>
              <a:rPr lang="ru-RU" sz="14400" dirty="0" smtClean="0">
                <a:solidFill>
                  <a:srgbClr val="C00000"/>
                </a:solidFill>
              </a:rPr>
              <a:t>Проект во </a:t>
            </a:r>
            <a:r>
              <a:rPr lang="en-US" sz="14400" dirty="0" smtClean="0">
                <a:solidFill>
                  <a:srgbClr val="C00000"/>
                </a:solidFill>
              </a:rPr>
              <a:t>II </a:t>
            </a:r>
            <a:r>
              <a:rPr lang="ru-RU" sz="14400" dirty="0" smtClean="0">
                <a:solidFill>
                  <a:srgbClr val="C00000"/>
                </a:solidFill>
              </a:rPr>
              <a:t>младшей группе</a:t>
            </a:r>
            <a:endParaRPr lang="ru-RU" sz="1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7" y="245660"/>
            <a:ext cx="9103056" cy="6428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70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3122" y="163772"/>
            <a:ext cx="3581380" cy="1883391"/>
          </a:xfrm>
          <a:solidFill>
            <a:srgbClr val="50B3C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«Варежка Деда Мороза»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491319"/>
            <a:ext cx="7246962" cy="5595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93122" y="2333767"/>
            <a:ext cx="3581380" cy="3998794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детей рисовать красками узоры, располагать их в пределах контура. Развивать восприятие цвета. Закреплять знание цветов. Учить детей рассматривать готовые работы.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942" y="212930"/>
            <a:ext cx="10772775" cy="892539"/>
          </a:xfrm>
          <a:solidFill>
            <a:srgbClr val="4FB1C5"/>
          </a:solidFill>
          <a:ln>
            <a:solidFill>
              <a:srgbClr val="ECECE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рисуем, мы стараемся, чтобы Дедушке Морозу рукавички понравились»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1514900"/>
            <a:ext cx="5732059" cy="4558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8" y="1514901"/>
            <a:ext cx="5841242" cy="4558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42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150126"/>
            <a:ext cx="9335069" cy="6564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22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1222" y="242031"/>
            <a:ext cx="3383280" cy="192024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 речевое.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согреет наши ручки?»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532263"/>
            <a:ext cx="7424382" cy="5540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38281" y="2361063"/>
            <a:ext cx="4353635" cy="4271749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Обогащать представления детей о предметах рукотворного мира. Продолжать знакомить детей с предметами рукотворного мира (варежками, перчатками). Обогащать сенсорную культуру, вводя новые знания о цвете, материале, назначении предметов одежды. Расширять словарный запас детей.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22831"/>
            <a:ext cx="10772775" cy="859808"/>
          </a:xfrm>
          <a:solidFill>
            <a:srgbClr val="4CAB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Вот рукавички, вот перчатки. Они из трикотажа и из шерсти. Из шерсти для зимы, а из трикотажа для весны и осени».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501254"/>
            <a:ext cx="5732059" cy="4380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3" y="1501254"/>
            <a:ext cx="5991367" cy="4380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709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982" y="160145"/>
            <a:ext cx="3383280" cy="192024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«Оденем Катю на прогулку»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668740"/>
            <a:ext cx="7137779" cy="5622877"/>
          </a:xfrm>
          <a:prstGeom prst="rect">
            <a:avLst/>
          </a:prstGeom>
          <a:solidFill>
            <a:srgbClr val="59AB99"/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детей о названии предметов одежды, о последовательности процесса одевания на прогулку. Воспитывать заботливое отношение к кукле.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136478"/>
            <a:ext cx="9812740" cy="6537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08" y="245659"/>
            <a:ext cx="9758150" cy="6346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0B3C7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9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232012"/>
            <a:ext cx="9457900" cy="6387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0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8574" y="298989"/>
            <a:ext cx="3383280" cy="1748175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динокая варежка»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38574" y="2306473"/>
            <a:ext cx="3398520" cy="3671248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2000" b="1" dirty="0">
                <a:solidFill>
                  <a:srgbClr val="002060"/>
                </a:solidFill>
              </a:rPr>
              <a:t>Ветер вихри закручивал,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Вьюга выла, визжала...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Одинокая варежка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На дороге лежала.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Одинокая варежка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Вся промёрзла, промокла,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Вместе с вьюгою варежка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Билась в двери и стёкла.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6" y="298990"/>
            <a:ext cx="5704764" cy="6333822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97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982" y="173793"/>
            <a:ext cx="3383280" cy="192024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«Найди пару»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614150"/>
            <a:ext cx="7397086" cy="5636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982" y="2333767"/>
            <a:ext cx="3398520" cy="3305033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детей находить одинаковые формы, цвет в украшении. Употреблять в речи слова одинаковый, такой же.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942" y="294816"/>
            <a:ext cx="10772775" cy="687822"/>
          </a:xfrm>
          <a:solidFill>
            <a:srgbClr val="4EAFC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Мы немного постараемся и без пары не останемся»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" y="1610436"/>
            <a:ext cx="5650172" cy="4339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39" y="1610436"/>
            <a:ext cx="5704765" cy="4339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04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942" y="253873"/>
            <a:ext cx="10772775" cy="960777"/>
          </a:xfrm>
          <a:solidFill>
            <a:srgbClr val="53B0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гимнастика: «Перчатка»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мелкую моторику пальцев рук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1815152"/>
            <a:ext cx="5636525" cy="4271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1815152"/>
            <a:ext cx="5663821" cy="4271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44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341195"/>
            <a:ext cx="10772775" cy="914400"/>
          </a:xfrm>
          <a:solidFill>
            <a:srgbClr val="4EAB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стихотворения Н.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Саконской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«Где мой пальчик»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1774209"/>
            <a:ext cx="5486399" cy="406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1774208"/>
            <a:ext cx="5581934" cy="4067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35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6" y="1823364"/>
            <a:ext cx="10345003" cy="2980648"/>
          </a:xfrm>
          <a:solidFill>
            <a:srgbClr val="51AEC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проекта: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самостоятельно, с небольшой помощью взрослого, последовательно одеваются. Без подсказки взрослого кладут рукавички сушиться, объясняют для чего они это делают.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9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0151" y="370946"/>
            <a:ext cx="3383280" cy="391054"/>
          </a:xfrm>
          <a:solidFill>
            <a:srgbClr val="4CAB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504967"/>
            <a:ext cx="5308979" cy="5895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9434" y="953068"/>
            <a:ext cx="4304714" cy="5807611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наступлением холодов дети не одевают рукавички, постоянно их снимают во время прогулки, теряют, не кладут на просушку на батарею. В связи с этим поставлена цель, учить детей одеваться в определенной последовательности, ухаживать за своими вещами. Аккуратно складывать вещи на просушку, не оставлять рукавички на улице и не снимать их во время прогулки.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393" y="109182"/>
            <a:ext cx="3383280" cy="1565398"/>
          </a:xfrm>
          <a:solidFill>
            <a:srgbClr val="4FB1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8" y="668740"/>
            <a:ext cx="7069540" cy="532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53153" y="1920241"/>
            <a:ext cx="3398520" cy="460339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материалом из которого сделаны рукавички для ношения в зимнее и весеннее время.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предназначением рукавичек. Выделять основной признак рукавичек. Воспитывать аккуратное отношение.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982" y="184017"/>
            <a:ext cx="3383280" cy="1920240"/>
          </a:xfrm>
          <a:solidFill>
            <a:srgbClr val="4EAFC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«Что такое рукавичка?»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791570"/>
            <a:ext cx="7151427" cy="5418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982" y="2661938"/>
            <a:ext cx="3398520" cy="3984521"/>
          </a:xfrm>
          <a:solidFill>
            <a:srgbClr val="4396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Расширять знания детей о рукавичках. Учить отвечать на вопросы. Учить детей правильно подбирать прилагательные и глаголы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309489"/>
            <a:ext cx="9791113" cy="6274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3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59" y="286603"/>
            <a:ext cx="3383280" cy="1920240"/>
          </a:xfrm>
          <a:solidFill>
            <a:srgbClr val="3D91A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картины на зимнюю тематику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395785"/>
            <a:ext cx="7410734" cy="6155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219" y="3138984"/>
            <a:ext cx="3398520" cy="2906973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Воспитывать у детей культуру речи. Учить строить фразовую речь. Пополнять словарный запас о видах одежды (рукавичка)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042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 картине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626" y="660420"/>
            <a:ext cx="5321604" cy="485993"/>
          </a:xfrm>
          <a:solidFill>
            <a:srgbClr val="50B3C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«Мальчик снеговика лепит в рукавичках»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490" y="1610436"/>
            <a:ext cx="5254386" cy="5008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60108" y="660421"/>
            <a:ext cx="5104262" cy="485992"/>
          </a:xfrm>
          <a:solidFill>
            <a:srgbClr val="53B0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«Мальчику не холодно, он оделся»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1397" y="1685500"/>
            <a:ext cx="5254390" cy="485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23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982" y="296623"/>
            <a:ext cx="3383280" cy="1920240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сказки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«Рукавичка»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627797"/>
            <a:ext cx="7233314" cy="5431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4011817"/>
          </a:xfrm>
          <a:solidFill>
            <a:srgbClr val="50B4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Воспитывать интерес к художественной литературе. Развивать умение слушать художественное произведение. Развивать умение рассматривать иллюстрации в книге. Расширять знания детей о рукавичках.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430</TotalTime>
  <Words>422</Words>
  <Application>Microsoft Office PowerPoint</Application>
  <PresentationFormat>Широкоэкранный</PresentationFormat>
  <Paragraphs>36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Метрополия</vt:lpstr>
      <vt:lpstr>«Рукавичка»</vt:lpstr>
      <vt:lpstr>«Одинокая варежка»</vt:lpstr>
      <vt:lpstr>Цель проекта:</vt:lpstr>
      <vt:lpstr>Задачи проекта:</vt:lpstr>
      <vt:lpstr>Беседа: «Что такое рукавичка?»</vt:lpstr>
      <vt:lpstr>Презентация PowerPoint</vt:lpstr>
      <vt:lpstr>Рассматривание картины на зимнюю тематику</vt:lpstr>
      <vt:lpstr>Рассказ по картине</vt:lpstr>
      <vt:lpstr>Чтение сказки «Рукавичка»</vt:lpstr>
      <vt:lpstr>Презентация PowerPoint</vt:lpstr>
      <vt:lpstr>Рисование «Варежка Деда Мороза»</vt:lpstr>
      <vt:lpstr>«Мы рисуем, мы стараемся, чтобы Дедушке Морозу рукавички понравились»</vt:lpstr>
      <vt:lpstr>Презентация PowerPoint</vt:lpstr>
      <vt:lpstr>Познавательно- речевое. «Кто согреет наши ручки?»</vt:lpstr>
      <vt:lpstr>« Вот рукавички, вот перчатки. Они из трикотажа и из шерсти. Из шерсти для зимы, а из трикотажа для весны и осени».</vt:lpstr>
      <vt:lpstr>Дидактическая игра: «Оденем Катю на прогулку»</vt:lpstr>
      <vt:lpstr>Презентация PowerPoint</vt:lpstr>
      <vt:lpstr>Презентация PowerPoint</vt:lpstr>
      <vt:lpstr>Презентация PowerPoint</vt:lpstr>
      <vt:lpstr>Дидактическая игра: «Найди пару»</vt:lpstr>
      <vt:lpstr>« Мы немного постараемся и без пары не останемся»</vt:lpstr>
      <vt:lpstr>Пальчиковая гимнастика: «Перчатка» Цель: Развивать мелкую моторику пальцев рук</vt:lpstr>
      <vt:lpstr>Чтение стихотворения Н. Саконской «Где мой пальчик»</vt:lpstr>
      <vt:lpstr>Итог проекта:  Дети самостоятельно, с небольшой помощью взрослого, последовательно одеваются. Без подсказки взрослого кладут рукавички сушиться, объясняют для чего они это делают.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2015-01-20T18:48:30Z</dcterms:created>
  <dcterms:modified xsi:type="dcterms:W3CDTF">2015-02-05T03:21:05Z</dcterms:modified>
</cp:coreProperties>
</file>