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57" r:id="rId5"/>
    <p:sldId id="271" r:id="rId6"/>
    <p:sldId id="263" r:id="rId7"/>
    <p:sldId id="260" r:id="rId8"/>
    <p:sldId id="262" r:id="rId9"/>
    <p:sldId id="259" r:id="rId10"/>
    <p:sldId id="258" r:id="rId11"/>
    <p:sldId id="264" r:id="rId12"/>
    <p:sldId id="265" r:id="rId13"/>
    <p:sldId id="267" r:id="rId14"/>
    <p:sldId id="266" r:id="rId15"/>
    <p:sldId id="268" r:id="rId16"/>
    <p:sldId id="269" r:id="rId17"/>
    <p:sldId id="274" r:id="rId18"/>
    <p:sldId id="270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94660"/>
  </p:normalViewPr>
  <p:slideViewPr>
    <p:cSldViewPr>
      <p:cViewPr varScale="1">
        <p:scale>
          <a:sx n="111" d="100"/>
          <a:sy n="111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38FEF-DB95-4A0D-B148-C94A16294EFA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3BC6-359F-49CC-8F47-14083BE7A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E8F46-8294-457C-B225-4C88FDCE04B1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8C704-A403-4E8B-9514-340C3943F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C65B8-1D9B-4F38-BDFF-C667307486B3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6FCC-6A36-40DC-BD16-57EC179E1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1FAE-D556-4B1F-9033-97EE62CA3442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FBFD-BAE2-435D-B412-D5378AF22A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1D0F-DF73-46E4-BCBB-97FC34A3BAEC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3B224-F515-4EDB-A4D8-B78CDE9B5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BC3AF-B95E-46F4-BB89-140B1F9CEBB1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4611-7F77-4AC7-8AB9-647B5C7DC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51452-C8CC-4745-9DDF-1A74FCA1A7FF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60DB-45AA-412B-8713-459971A46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7DA40-9168-416C-A09B-B685FBF597D8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E387B-F7F3-4D53-9D0A-E54CBFC7D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E717-EB57-406C-ABB6-D6C28D03F432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916F2-5B52-442E-A3D6-440402196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598A-F0EE-4E51-860C-83A791D28E32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90AB-5C04-4656-B406-EDF5F48B9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A3C43-4D7C-44B0-8D70-190B1D4011A2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83375-AEA1-4554-BC94-78B9BF417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647DE3B-386A-45EE-8691-216E893BB873}" type="datetimeFigureOut">
              <a:rPr lang="ru-RU"/>
              <a:pPr>
                <a:defRPr/>
              </a:pPr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ED3AD60-9BFA-4016-BC69-1B92F0392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75" r:id="rId8"/>
    <p:sldLayoutId id="2147483676" r:id="rId9"/>
    <p:sldLayoutId id="2147483667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Picture 2" descr="D:\675727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376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352875">
            <a:off x="2335485" y="1367783"/>
            <a:ext cx="48244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FF0000"/>
                </a:solidFill>
                <a:latin typeface="+mn-lt"/>
              </a:rPr>
              <a:t>Путешествие в мир насекомых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680" y="378904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Команда  детей и родителей «Пчёлки»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старшая группа МКДОУ №59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Воспитатель Коротких Л.А.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2" descr="D:\Kto_takie_nasecomj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0347"/>
            <a:ext cx="9396027" cy="705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article4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3221" y="3212976"/>
            <a:ext cx="355075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animals-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404664"/>
            <a:ext cx="309634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1269953245_2iu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664" y="-48052"/>
            <a:ext cx="2332761" cy="174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9185577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9" y="4581128"/>
            <a:ext cx="3146017" cy="227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1"/>
          <p:cNvSpPr>
            <a:spLocks noGrp="1"/>
          </p:cNvSpPr>
          <p:nvPr>
            <p:ph idx="1"/>
          </p:nvPr>
        </p:nvSpPr>
        <p:spPr>
          <a:xfrm>
            <a:off x="1619672" y="3933056"/>
            <a:ext cx="2664296" cy="999307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1008111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Этот хрупкий мир природы</a:t>
            </a:r>
          </a:p>
        </p:txBody>
      </p:sp>
      <p:pic>
        <p:nvPicPr>
          <p:cNvPr id="19459" name="Picture 2" descr="D:\фото\Мама. садик\для садика\DSC06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040063"/>
            <a:ext cx="446563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D:\фото\Мама. садик\для садика\DSC064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153" y="1124744"/>
            <a:ext cx="439261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987853" y="4715669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-Ты откуда,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милый жук, голубые ножки?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Видишь, я тебя держу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На своей ладошке!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О чём говорит птицам красная спинка божьей коровки? ( о том, что жучок несъедобный)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Мир насекомых глазами </a:t>
            </a:r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детей</a:t>
            </a:r>
          </a:p>
        </p:txBody>
      </p:sp>
      <p:pic>
        <p:nvPicPr>
          <p:cNvPr id="21507" name="Picture 2" descr="D:\фото\Мама. садик\для садика\DSC06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124744"/>
            <a:ext cx="6861521" cy="514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87624" y="6307778"/>
            <a:ext cx="686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Выставка в группе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6626" name="Заголовок 2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079772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C00000"/>
                </a:solidFill>
              </a:rPr>
              <a:t>Рисунки и рассказы детей о насекомых вместе с родителями</a:t>
            </a:r>
            <a:endParaRPr lang="ru-RU" sz="3600" dirty="0" smtClean="0">
              <a:solidFill>
                <a:srgbClr val="C00000"/>
              </a:solidFill>
            </a:endParaRPr>
          </a:p>
        </p:txBody>
      </p:sp>
      <p:pic>
        <p:nvPicPr>
          <p:cNvPr id="26627" name="Picture 3" descr="D:\фото\Мама. садик\для садика\DSC06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6777" y="1484784"/>
            <a:ext cx="601012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Ярослав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9" y="980728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Ярослав\Downloads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6931" y="1616423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Ярослав\Downloads\S500333-550x3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90" y="4437112"/>
            <a:ext cx="3249472" cy="23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Ярослав\Downloads\IMG_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06071"/>
            <a:ext cx="2958547" cy="21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1"/>
          <p:cNvSpPr>
            <a:spLocks noGrp="1"/>
          </p:cNvSpPr>
          <p:nvPr>
            <p:ph idx="1"/>
          </p:nvPr>
        </p:nvSpPr>
        <p:spPr>
          <a:xfrm>
            <a:off x="871538" y="2674939"/>
            <a:ext cx="4996606" cy="1114102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5112568" cy="144016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C00000"/>
                </a:solidFill>
              </a:rPr>
              <a:t>Лепка из солёного теста: «Божья коровка»</a:t>
            </a:r>
            <a:endParaRPr lang="ru-RU" sz="3600" dirty="0" smtClean="0">
              <a:solidFill>
                <a:srgbClr val="C00000"/>
              </a:solidFill>
            </a:endParaRPr>
          </a:p>
        </p:txBody>
      </p:sp>
      <p:pic>
        <p:nvPicPr>
          <p:cNvPr id="25603" name="Picture 2" descr="D:\фото\Мама. садик\для садика\DSC06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772816"/>
            <a:ext cx="6529052" cy="48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D:\bug1_pre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476" y="865264"/>
            <a:ext cx="3067991" cy="376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 descr="D: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 descr="D:\2f6d2741ae6d66d2cf5b2bb67853c47e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81013"/>
            <a:ext cx="78724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84075" y="329710"/>
            <a:ext cx="2791780" cy="6339650"/>
          </a:xfrm>
        </p:spPr>
        <p:txBody>
          <a:bodyPr/>
          <a:lstStyle/>
          <a:p>
            <a:r>
              <a:rPr lang="ru-RU" sz="2000" dirty="0" smtClean="0"/>
              <a:t>В ходе реализации </a:t>
            </a:r>
            <a:endParaRPr lang="ru-RU" sz="2000" dirty="0"/>
          </a:p>
        </p:txBody>
      </p:sp>
      <p:pic>
        <p:nvPicPr>
          <p:cNvPr id="4" name="Picture 4" descr="D:\79910573_large_4663906_20cd11e4d96a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78408" y="548680"/>
            <a:ext cx="54006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29523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 ходе реализации проекта дети пришли к выводу о том, что если исчезнут насекомые и растения, погибнут животные и птицы: одни не смогут существовать без других.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Насекомые – это часть природы, а природу надо беречь, любить, охранять!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2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D:\Mir_nasekM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23813"/>
            <a:ext cx="9109075" cy="684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85913" y="1196975"/>
            <a:ext cx="572293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Спасибо за внимание 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FFFF00"/>
                </a:solidFill>
                <a:latin typeface="Arial" charset="0"/>
              </a:rPr>
              <a:t>Команда: «Пчёлки»</a:t>
            </a:r>
            <a:endParaRPr lang="ru-RU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35496" y="1556792"/>
            <a:ext cx="2880320" cy="5040561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Arial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Arial" charset="0"/>
              </a:rPr>
              <a:t>Наш девиз: </a:t>
            </a:r>
            <a:r>
              <a:rPr lang="ru-RU" sz="2800" dirty="0" smtClean="0">
                <a:solidFill>
                  <a:srgbClr val="C00000"/>
                </a:solidFill>
                <a:latin typeface="Arial" charset="0"/>
              </a:rPr>
              <a:t>«Пчёлки – дружная семья, так зовёмся мы не зря, и в потехе и в работе, мы жужжим на доброй </a:t>
            </a:r>
            <a:r>
              <a:rPr lang="ru-RU" sz="3200" dirty="0" smtClean="0">
                <a:solidFill>
                  <a:srgbClr val="C00000"/>
                </a:solidFill>
                <a:latin typeface="Arial" charset="0"/>
              </a:rPr>
              <a:t>ноте!»</a:t>
            </a:r>
            <a:endParaRPr lang="ru-RU" sz="3200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6388" name="Picture 4" descr="DSCN22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1916832"/>
            <a:ext cx="547260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Ярослав\Downloads\tz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7" y="692696"/>
            <a:ext cx="3644403" cy="22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Ярослав\Downloads\15001590_20fe837434d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06" y="4149689"/>
            <a:ext cx="2712180" cy="281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Ярослав\Downloads\pchel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307"/>
            <a:ext cx="9577064" cy="67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5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2411760" y="5301208"/>
            <a:ext cx="4932536" cy="82495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215475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</a:rPr>
              <a:t>Проблемные вопросы: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Кто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такие насекомые ?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Нужны ли насекомые?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Пользу или вред они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приносят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?</a:t>
            </a:r>
          </a:p>
        </p:txBody>
      </p:sp>
      <p:pic>
        <p:nvPicPr>
          <p:cNvPr id="14339" name="Picture 3" descr="D:\фото\Мама. садик\для садика\DSC06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492896"/>
            <a:ext cx="6136072" cy="420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827584" y="1844824"/>
            <a:ext cx="7452816" cy="4281339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Arial" charset="0"/>
              </a:rPr>
              <a:t>Участие детей в проекте позволило сформировать представления о насекомых, их пользе или </a:t>
            </a:r>
            <a:r>
              <a:rPr lang="ru-RU" sz="3200" dirty="0" smtClean="0">
                <a:latin typeface="Arial" charset="0"/>
              </a:rPr>
              <a:t>вреде</a:t>
            </a:r>
            <a:r>
              <a:rPr lang="ru-RU" sz="3200" dirty="0">
                <a:latin typeface="Arial" charset="0"/>
              </a:rPr>
              <a:t>.</a:t>
            </a:r>
            <a:endParaRPr lang="ru-RU" sz="3200" dirty="0" smtClean="0">
              <a:latin typeface="Arial" charset="0"/>
            </a:endParaRPr>
          </a:p>
          <a:p>
            <a:pPr eaLnBrk="1" hangingPunct="1"/>
            <a:r>
              <a:rPr lang="ru-RU" sz="3200" dirty="0" smtClean="0">
                <a:latin typeface="Arial" charset="0"/>
              </a:rPr>
              <a:t> </a:t>
            </a:r>
            <a:r>
              <a:rPr lang="ru-RU" sz="3200" dirty="0">
                <a:latin typeface="Arial" charset="0"/>
              </a:rPr>
              <a:t>В</a:t>
            </a:r>
            <a:r>
              <a:rPr lang="ru-RU" sz="3200" dirty="0" smtClean="0">
                <a:latin typeface="Arial" charset="0"/>
              </a:rPr>
              <a:t>ключить </a:t>
            </a:r>
            <a:r>
              <a:rPr lang="ru-RU" sz="3200" dirty="0" smtClean="0">
                <a:latin typeface="Arial" charset="0"/>
              </a:rPr>
              <a:t>детей в поисковую деятельность, развивать творческие способности.</a:t>
            </a:r>
          </a:p>
          <a:p>
            <a:pPr eaLnBrk="1" hangingPunct="1"/>
            <a:r>
              <a:rPr lang="ru-RU" sz="3200" dirty="0" smtClean="0">
                <a:latin typeface="Arial" charset="0"/>
              </a:rPr>
              <a:t>Формировать </a:t>
            </a:r>
            <a:r>
              <a:rPr lang="ru-RU" sz="3200" dirty="0" smtClean="0">
                <a:latin typeface="Arial" charset="0"/>
              </a:rPr>
              <a:t>доброе, </a:t>
            </a:r>
            <a:r>
              <a:rPr lang="ru-RU" sz="3200" dirty="0" smtClean="0">
                <a:latin typeface="Arial" charset="0"/>
              </a:rPr>
              <a:t>бережное отношение к природе.</a:t>
            </a:r>
          </a:p>
        </p:txBody>
      </p:sp>
      <p:pic>
        <p:nvPicPr>
          <p:cNvPr id="4" name="Рисунок 24" descr="4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3" y="476672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5" descr="12345b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7771"/>
            <a:ext cx="18002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6" descr="horne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70" y="5373216"/>
            <a:ext cx="1714451" cy="14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9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Таинственный мир насекомых</a:t>
            </a:r>
          </a:p>
        </p:txBody>
      </p:sp>
      <p:pic>
        <p:nvPicPr>
          <p:cNvPr id="17411" name="Picture 2" descr="D:\фото\Мама. садик\для садика\DSC064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45381"/>
            <a:ext cx="53768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D:\фото\Мама. садик\для садика\DSC064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3530600"/>
            <a:ext cx="4392612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2" descr="59701047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76236"/>
            <a:ext cx="1783035" cy="1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43934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Ищем ответы на вопросы: «Кто в лесу строит муравейник? Какую пользу приносят муравьи лесу и людям?»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2" name="Picture 2" descr="C:\Users\Ярослав\Downloads\DSC00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" y="188641"/>
            <a:ext cx="9020774" cy="6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2"/>
          <p:cNvSpPr>
            <a:spLocks noGrp="1"/>
          </p:cNvSpPr>
          <p:nvPr>
            <p:ph type="title"/>
          </p:nvPr>
        </p:nvSpPr>
        <p:spPr>
          <a:xfrm>
            <a:off x="5940152" y="476672"/>
            <a:ext cx="2746648" cy="1114003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8434" name="Picture 2" descr="D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772816"/>
            <a:ext cx="4119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12" descr="9185577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807"/>
            <a:ext cx="3372718" cy="235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9" descr="138564.gi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2138" y="260807"/>
            <a:ext cx="3663379" cy="180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8" descr="0036893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07950" y="4280568"/>
            <a:ext cx="2644775" cy="2582862"/>
          </a:xfrm>
        </p:spPr>
      </p:pic>
      <p:pic>
        <p:nvPicPr>
          <p:cNvPr id="18438" name="Рисунок 18" descr="Guk-olen_!_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5391" y="5084763"/>
            <a:ext cx="22875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7" descr="brazilian-wandering-spid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3828" y="2774063"/>
            <a:ext cx="20891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12" descr="1231947399_babochka3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2420938"/>
            <a:ext cx="18002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699792" y="4495344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Насекомые – древнейшие и самые многочисленные обитатели нашей планеты!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 descr="D:\0004-004-Vrednye-nasekom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164</TotalTime>
  <Words>243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Презентация PowerPoint</vt:lpstr>
      <vt:lpstr>Команда: «Пчёлки»</vt:lpstr>
      <vt:lpstr>Презентация PowerPoint</vt:lpstr>
      <vt:lpstr>Проблемные вопросы: Кто такие насекомые ? Нужны ли насекомые? Пользу или вред они приносят?</vt:lpstr>
      <vt:lpstr>Презентация PowerPoint</vt:lpstr>
      <vt:lpstr>Таинственный мир насекомых</vt:lpstr>
      <vt:lpstr>Презентация PowerPoint</vt:lpstr>
      <vt:lpstr>Презентация PowerPoint</vt:lpstr>
      <vt:lpstr>Презентация PowerPoint</vt:lpstr>
      <vt:lpstr>Презентация PowerPoint</vt:lpstr>
      <vt:lpstr>Этот хрупкий мир природы</vt:lpstr>
      <vt:lpstr>Мир насекомых глазами детей</vt:lpstr>
      <vt:lpstr>Рисунки и рассказы детей о насекомых вместе с родителями</vt:lpstr>
      <vt:lpstr>Лепка из солёного теста: «Божья коровка»</vt:lpstr>
      <vt:lpstr>Презентация PowerPoint</vt:lpstr>
      <vt:lpstr>Презентация PowerPoint</vt:lpstr>
      <vt:lpstr>В ходе реализации 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Ярослав</dc:creator>
  <cp:lastModifiedBy>Ярослав</cp:lastModifiedBy>
  <cp:revision>19</cp:revision>
  <dcterms:created xsi:type="dcterms:W3CDTF">2013-03-26T14:12:18Z</dcterms:created>
  <dcterms:modified xsi:type="dcterms:W3CDTF">2013-03-27T17:31:24Z</dcterms:modified>
</cp:coreProperties>
</file>