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C17C4-465E-4C50-9201-6DD9D6A8AEBB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4544C-1A4C-491E-BB0A-12E1D32CC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9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544C-1A4C-491E-BB0A-12E1D32CCE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9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AA729-E117-46B9-899F-3D6DE941C297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6CA22-6B5E-4B5F-8C39-D40FA634CBD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images.yandex.ru/yandsearch?source=wiz&amp;img_url=http://www.shoarns.com/Chapmans%20Zebra%20web.JPG&amp;uinfo=sw-1188-sh-629-fw-0-fh-448-pd-1&amp;text=%D0%B7%D0%B5%D0%B1%D1%80%D0%B0%20%D1%84%D0%BE%D1%82%D0%BE&amp;noreask=1&amp;pos=11&amp;lr=8&amp;rpt=simage" TargetMode="External"/><Relationship Id="rId2" Type="http://schemas.openxmlformats.org/officeDocument/2006/relationships/hyperlink" Target="http://images.yandex.ru/#!/yandsearch?source=wiz&amp;uinfo=sw-1188-sh-629-fw-963-fh-448-pd-1&amp;text=&#1079;&#1086;&#1086;&#1087;&#1072;&#1088;&#1082; &#1074; &#1087;&#1077;&#1088;&#1084;&#1080; &#1092;&#1086;&#1090;&#1086;&amp;noreask=1&amp;pos=5&amp;lr=8&amp;rpt=simage&amp;img_url=http%3A%2F%2Fcs10638.userapi.com%2Fu109321700%2F-5%2Fx_b62b7d3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#!/yandsearch?source=psearch&amp;uinfo=sw-1188-sh-629-fw-963-fh-448-pd-1&amp;p=13&amp;text=&#1076;&#1077;&#1090;&#1089;&#1082;&#1072;&#1103; &#1087;&#1077;&#1089;&#1085;&#1072; &quot;&#1091; &#1078;&#1080;&#1088;&#1072;&#1092;&#1072;&amp;noreask=1&amp;pos=401&amp;rpt=simage&amp;lr=8&amp;img_url=http%3A%2F%2F3mates33.szm.com%2Fobrazky%2Fobrazky%2Fzirafa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images.yandex.ru/#!/yandsearch?source=psearch&amp;uinfo=sw-1188-sh-629-fw-963-fh-448-pd-1&amp;p=1&amp;text=&#1073;&#1072;&#1083;&#1077;&#1090; &quot;&#1050;&#1072;&#1088;&#1084;&#1077;&#1085;&quot; &#1074; &#1087;&#1077;&#1088;&#1084;&#1080;&amp;noreask=1&amp;pos=52&amp;rpt=simage&amp;lr=8&amp;img_url=http%3A%2F%2Fsport.img.com.ua%2Fimg%2Fforall%2Fa%2F5400%2F12.jpg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#!/yandsearch?source=psearch&amp;uinfo=sw-1188-sh-629-fw-963-fh-448-pd-1&amp;text=&#1090;&#1077;&#1072;&#1090;&#1088;&#1072;&#1083;&#1100;&#1085;&#1099;&#1081; &#1086;&#1088;&#1082;&#1077;&#1089;&#1090;&#1088;&amp;noreask=1&amp;pos=13&amp;lr=8&amp;rpt=simage&amp;img_url=http%3A%2F%2Fsochi-24.ru%2Fimages%2Fm3788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#!/yandsearch?text=&#1087;&#1077;&#1088;&#1084;&#1100; &#1089;&#1090;&#1072;&#1088;&#1072;&#1103; &#1092;&#1086;&#1090;&#1086;&amp;pos=12&amp;uinfo=sw-1188-sh-629-fw-963-fh-448-pd-1&amp;rpt=simage&amp;img_url=http%3A%2F%2Fwww.bednoe.ru%2Fpics%2Fpicrechnoi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www.vseflagi.ru/upload/symbolics/coa/preview/permskiy/perm_coa.gif&amp;uinfo=sw-1188-sh-629-fw-0-fh-448-pd-1&amp;text=%D0%B3%D0%B5%D1%80%D0%B1%20%D0%B8%20%D1%84%D0%BB%D0%B0%D0%B3%20%D0%BF%D0%B5%D1%80%D0%BC%D0%B8&amp;noreask=1&amp;pos=16&amp;lr=8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#!/yandsearch?p=1&amp;text=&#1086;&#1089;&#1085;&#1086;&#1074;&#1072;&#1085;&#1080;&#1077; &#1087;&#1077;&#1088;&#1084;&#1080;&amp;pos=34&amp;uinfo=sw-1188-sh-629-fw-963-fh-448-pd-1&amp;rpt=simage&amp;img_url=http%3A%2F%2Fsob.ru%2Fupload%2FImage%2Fsepsep%2Fper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#!/yandsearch?p=5&amp;text=&#1072;&#1074;&#1090;&#1086;&#1073;&#1091;&#1089; &#1089; &#1076;&#1077;&#1090;&#1100;&#1084;&#1080; &#1087;&#1077;&#1088;&#1084;&#1080;&amp;pos=167&amp;uinfo=sw-1188-sh-629-fw-963-fh-448-pd-1&amp;rpt=simage&amp;img_url=http%3A%2F%2Ffs102.jpe.ru%2F6de5%2F1023862_9ced97b8_16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Пермь</a:t>
            </a:r>
            <a:br>
              <a:rPr lang="ru-RU" dirty="0" smtClean="0"/>
            </a:br>
            <a:r>
              <a:rPr lang="ru-RU" dirty="0" smtClean="0"/>
              <a:t>прошлое и настоящее.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7280030" cy="1152128"/>
          </a:xfrm>
        </p:spPr>
        <p:txBody>
          <a:bodyPr>
            <a:normAutofit/>
          </a:bodyPr>
          <a:lstStyle/>
          <a:p>
            <a:pPr algn="r" fontAlgn="base"/>
            <a:r>
              <a:rPr lang="ru-RU" sz="1600" dirty="0"/>
              <a:t>Подготовила воспитатель </a:t>
            </a:r>
            <a:endParaRPr lang="ru-RU" sz="1600" dirty="0" smtClean="0"/>
          </a:p>
          <a:p>
            <a:pPr algn="r" fontAlgn="base"/>
            <a:r>
              <a:rPr lang="ru-RU" sz="1600" smtClean="0"/>
              <a:t>МАДОУ «</a:t>
            </a:r>
            <a:r>
              <a:rPr lang="ru-RU" sz="1600" dirty="0"/>
              <a:t>Детский сад № 419</a:t>
            </a:r>
            <a:r>
              <a:rPr lang="ru-RU" sz="1600" dirty="0" smtClean="0"/>
              <a:t>» г. Пермь</a:t>
            </a:r>
            <a:endParaRPr lang="ru-RU" sz="1600" dirty="0"/>
          </a:p>
          <a:p>
            <a:pPr algn="r" fontAlgn="base"/>
            <a:r>
              <a:rPr lang="ru-RU" sz="1600" dirty="0"/>
              <a:t>Вяткина О.Н.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22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infomir59.ru/netcat_files/Image/soo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1"/>
            <a:ext cx="8208913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zoo.perm.ru/upload/pages/2724/image_130488675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03" y="134053"/>
            <a:ext cx="4435693" cy="32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vmirestada.ru/_ph/3/57589905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3" y="134053"/>
            <a:ext cx="4176475" cy="31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zverki.org/wp-content/uploads/2010/12/wallpapers_cats_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8" y="3412644"/>
            <a:ext cx="4150267" cy="31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http://im4-tub-ru.yandex.net/i?id=248915376-6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49" y="3540244"/>
            <a:ext cx="4430522" cy="29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photo.vsedomarossii.ru/area_59/city_2394/street_3603/1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http://games-best.net/uploads/posts/2012-01/1325661481_tom-and-jerry-mini-bi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4"/>
          <a:stretch/>
        </p:blipFill>
        <p:spPr bwMode="auto">
          <a:xfrm>
            <a:off x="358303" y="615897"/>
            <a:ext cx="8174137" cy="56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photo-mir.com/assets/images/catalog/10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beauty.mir46.ru/IMGS/c3d80e13d6edecafd1e2dcb7ad2486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4" y="260648"/>
            <a:ext cx="4152455" cy="63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2672"/>
            <a:ext cx="4653671" cy="310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 descr="http://sakha.gov.ru/sites/default/files/story/img/2012_07/36/%20%D0%BE%D0%B7%D0%B5%D1%80%D0%B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59" y="3421861"/>
            <a:ext cx="5995781" cy="32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www.artactmagazine.ro/admin/data/file/20110901/mariinsky-orchestrav-gergie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542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img-fotki.yandex.ru/get/2713/kisolog.4/0_402f_7138d09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099"/>
            <a:ext cx="8772128" cy="6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gorodperm.ru/upload/pages/3425/img_1223687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10178" cy="63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bezformata.ru/content/Images/000/002/941/image2941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" y="476672"/>
            <a:ext cx="8801057" cy="60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fomir59.ru/netcat_files/28290/1209/bol_shaya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349439" cy="5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6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 2013\DSCN1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719"/>
            <a:ext cx="8856984" cy="66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нмолодёжь.рф/uploads/posts/2013-01/1359228652_kopiya-desktopwallpapers.org.ua-42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6"/>
          <a:stretch/>
        </p:blipFill>
        <p:spPr bwMode="auto">
          <a:xfrm>
            <a:off x="15877" y="548680"/>
            <a:ext cx="901686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 2013\DSCN1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8752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2808312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1200" dirty="0" smtClean="0">
                <a:latin typeface="Century Schoolbook" pitchFamily="18" charset="0"/>
              </a:rPr>
              <a:t/>
            </a:r>
            <a:br>
              <a:rPr lang="ru-RU" sz="1200" dirty="0" smtClean="0">
                <a:latin typeface="Century Schoolbook" pitchFamily="18" charset="0"/>
              </a:rPr>
            </a:br>
            <a:r>
              <a:rPr lang="ru-RU" sz="1200" dirty="0">
                <a:latin typeface="Century Schoolbook" pitchFamily="18" charset="0"/>
              </a:rPr>
              <a:t/>
            </a:r>
            <a:br>
              <a:rPr lang="ru-RU" sz="1200" dirty="0">
                <a:latin typeface="Century Schoolbook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573016"/>
            <a:ext cx="3008313" cy="255314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entury Schoolbook" pitchFamily="18" charset="0"/>
              </a:rPr>
              <a:t>Его считают основателем Егошихинского завода, вокруг которого образовалась деревня Егошиха, а от нее и Пермь позже пошла...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391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771" y="794321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Татищев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 Василий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 Никитич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296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ldperm.clan.su/_ph/47/235735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36"/>
            <a:ext cx="9121076" cy="60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6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www.uralhistory.ru/_images/20100225151622_11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6657" r="5221" b="6576"/>
          <a:stretch/>
        </p:blipFill>
        <p:spPr bwMode="auto">
          <a:xfrm>
            <a:off x="500742" y="384380"/>
            <a:ext cx="8349344" cy="54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4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www.59all.ru/_ph/2/2/7795246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r="1514" b="2839"/>
          <a:stretch/>
        </p:blipFill>
        <p:spPr bwMode="auto">
          <a:xfrm>
            <a:off x="413656" y="548680"/>
            <a:ext cx="7968343" cy="56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4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и герб Перми</a:t>
            </a:r>
            <a:endParaRPr lang="ru-RU" dirty="0"/>
          </a:p>
        </p:txBody>
      </p:sp>
      <p:pic>
        <p:nvPicPr>
          <p:cNvPr id="8194" name="Picture 2" descr="http://ura.ru/images/news/028/576/028576/gerb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1" y="1916832"/>
            <a:ext cx="5520613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0-tub-ru.yandex.net/i?id=678930830-56-72&amp;n=2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60573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FF0000"/>
                </a:solidFill>
                <a:latin typeface="+mn-lt"/>
              </a:rPr>
              <a:t>Вид на город с высоты птичьего полёта.</a:t>
            </a:r>
            <a:endParaRPr lang="ru-RU" sz="3200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3" name="Picture 3" descr="http://s08.radikal.ru/i181/0910/82/6759acc3df7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3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http://fs102.jpe.ru/6de5/1023862_9ced97b8_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602927" cy="64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0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176</TotalTime>
  <Words>50</Words>
  <Application>Microsoft Office PowerPoint</Application>
  <PresentationFormat>Экран (4:3)</PresentationFormat>
  <Paragraphs>10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Batang</vt:lpstr>
      <vt:lpstr>Arial</vt:lpstr>
      <vt:lpstr>Book Antiqua</vt:lpstr>
      <vt:lpstr>Calibri</vt:lpstr>
      <vt:lpstr>Century Schoolbook</vt:lpstr>
      <vt:lpstr>Lucida Sans</vt:lpstr>
      <vt:lpstr>Times New Roman</vt:lpstr>
      <vt:lpstr>Wingdings</vt:lpstr>
      <vt:lpstr>Wingdings 2</vt:lpstr>
      <vt:lpstr>Wingdings 3</vt:lpstr>
      <vt:lpstr>Апекс</vt:lpstr>
      <vt:lpstr>Пермь прошлое и настоящее.</vt:lpstr>
      <vt:lpstr>Презентация PowerPoint</vt:lpstr>
      <vt:lpstr>                                                        </vt:lpstr>
      <vt:lpstr>Презентация PowerPoint</vt:lpstr>
      <vt:lpstr>Презентация PowerPoint</vt:lpstr>
      <vt:lpstr>Презентация PowerPoint</vt:lpstr>
      <vt:lpstr>Флаг и герб Перми</vt:lpstr>
      <vt:lpstr>Вид на город с высоты птичьего полёта.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Пермь прошлое и настоящее.</dc:title>
  <dc:creator>Дом</dc:creator>
  <cp:lastModifiedBy>Volga</cp:lastModifiedBy>
  <cp:revision>17</cp:revision>
  <dcterms:created xsi:type="dcterms:W3CDTF">2013-06-07T15:20:27Z</dcterms:created>
  <dcterms:modified xsi:type="dcterms:W3CDTF">2015-03-24T14:23:35Z</dcterms:modified>
</cp:coreProperties>
</file>