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9" r:id="rId2"/>
    <p:sldId id="261" r:id="rId3"/>
    <p:sldId id="264" r:id="rId4"/>
    <p:sldId id="297" r:id="rId5"/>
    <p:sldId id="265" r:id="rId6"/>
    <p:sldId id="266" r:id="rId7"/>
    <p:sldId id="267" r:id="rId8"/>
    <p:sldId id="268" r:id="rId9"/>
    <p:sldId id="305" r:id="rId10"/>
    <p:sldId id="306" r:id="rId11"/>
    <p:sldId id="270" r:id="rId12"/>
    <p:sldId id="299" r:id="rId13"/>
    <p:sldId id="289" r:id="rId14"/>
    <p:sldId id="301" r:id="rId15"/>
    <p:sldId id="271" r:id="rId16"/>
    <p:sldId id="288" r:id="rId17"/>
    <p:sldId id="307" r:id="rId18"/>
    <p:sldId id="274" r:id="rId19"/>
    <p:sldId id="308" r:id="rId20"/>
    <p:sldId id="309" r:id="rId21"/>
    <p:sldId id="310" r:id="rId22"/>
    <p:sldId id="311" r:id="rId23"/>
    <p:sldId id="312" r:id="rId24"/>
    <p:sldId id="276" r:id="rId25"/>
    <p:sldId id="277" r:id="rId26"/>
    <p:sldId id="295" r:id="rId27"/>
    <p:sldId id="278" r:id="rId28"/>
    <p:sldId id="292" r:id="rId29"/>
    <p:sldId id="293" r:id="rId30"/>
    <p:sldId id="279" r:id="rId31"/>
    <p:sldId id="294" r:id="rId32"/>
    <p:sldId id="280" r:id="rId33"/>
    <p:sldId id="281" r:id="rId34"/>
    <p:sldId id="314" r:id="rId35"/>
    <p:sldId id="283" r:id="rId36"/>
    <p:sldId id="28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FE9D7-9390-49EA-8105-B9FAF1CC751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24FD2-423F-4709-8CC2-49B5F36BE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2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24FD2-423F-4709-8CC2-49B5F36BE2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3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2D3F57A-6F15-42EB-A0EE-7CF22F53CAC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7A53D5D-5F6E-472C-A15C-4591F56DE11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6336704" cy="252028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 smtClean="0"/>
              <a:t>Министерство образования РМ</a:t>
            </a:r>
          </a:p>
          <a:p>
            <a:pPr marL="45720" indent="0" algn="ctr">
              <a:buNone/>
            </a:pPr>
            <a:r>
              <a:rPr lang="ru-RU" sz="2400" dirty="0" smtClean="0"/>
              <a:t>Портфолио воспитателя </a:t>
            </a:r>
          </a:p>
          <a:p>
            <a:pPr marL="45720" indent="0" algn="ctr">
              <a:buNone/>
            </a:pPr>
            <a:r>
              <a:rPr lang="ru-RU" sz="2400" dirty="0" smtClean="0"/>
              <a:t>МБДОУ детский сад «Берёзка»</a:t>
            </a:r>
          </a:p>
          <a:p>
            <a:pPr marL="45720" indent="0" algn="ctr">
              <a:buNone/>
            </a:pPr>
            <a:r>
              <a:rPr lang="ru-RU" sz="2400" dirty="0" smtClean="0"/>
              <a:t>г. Ардатова</a:t>
            </a:r>
          </a:p>
          <a:p>
            <a:pPr marL="45720" indent="0" algn="ctr">
              <a:buNone/>
            </a:pPr>
            <a:r>
              <a:rPr lang="ru-RU" sz="2800" b="1" dirty="0" err="1" smtClean="0"/>
              <a:t>Тепайкиной</a:t>
            </a:r>
            <a:r>
              <a:rPr lang="ru-RU" sz="2800" b="1" dirty="0" smtClean="0"/>
              <a:t> </a:t>
            </a:r>
          </a:p>
          <a:p>
            <a:pPr marL="45720" indent="0" algn="ctr">
              <a:buNone/>
            </a:pPr>
            <a:r>
              <a:rPr lang="ru-RU" sz="2800" b="1" dirty="0" smtClean="0"/>
              <a:t>Любови Николаевны</a:t>
            </a:r>
            <a:endParaRPr lang="ru-RU" sz="2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640960" cy="3888432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Дата рождения: </a:t>
            </a:r>
            <a:r>
              <a:rPr lang="ru-RU" sz="1800" dirty="0" smtClean="0">
                <a:solidFill>
                  <a:srgbClr val="C00000"/>
                </a:solidFill>
              </a:rPr>
              <a:t>07.05.1979год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Профессиональное образование: </a:t>
            </a:r>
            <a:r>
              <a:rPr lang="ru-RU" sz="1800" dirty="0" smtClean="0">
                <a:solidFill>
                  <a:srgbClr val="C00000"/>
                </a:solidFill>
              </a:rPr>
              <a:t>Учитель-</a:t>
            </a:r>
            <a:r>
              <a:rPr lang="ru-RU" sz="1800" dirty="0" err="1" smtClean="0">
                <a:solidFill>
                  <a:srgbClr val="C00000"/>
                </a:solidFill>
              </a:rPr>
              <a:t>олигофренопедагог</a:t>
            </a:r>
            <a:r>
              <a:rPr lang="ru-RU" sz="1800" dirty="0" smtClean="0">
                <a:solidFill>
                  <a:srgbClr val="C00000"/>
                </a:solidFill>
              </a:rPr>
              <a:t>,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учитель-логопед, МГПИ им. М.Е. </a:t>
            </a:r>
            <a:r>
              <a:rPr lang="ru-RU" sz="1800" dirty="0" err="1" smtClean="0">
                <a:solidFill>
                  <a:srgbClr val="C00000"/>
                </a:solidFill>
              </a:rPr>
              <a:t>Евсевьева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Диплом: </a:t>
            </a:r>
            <a:r>
              <a:rPr lang="ru-RU" sz="1800" dirty="0" smtClean="0">
                <a:solidFill>
                  <a:srgbClr val="C00000"/>
                </a:solidFill>
              </a:rPr>
              <a:t>ВСГ 2553586</a:t>
            </a:r>
            <a:r>
              <a:rPr lang="ru-RU" sz="1800" dirty="0" smtClean="0"/>
              <a:t>, дата выдачи: </a:t>
            </a:r>
            <a:r>
              <a:rPr lang="ru-RU" sz="1800" dirty="0" smtClean="0">
                <a:solidFill>
                  <a:srgbClr val="C00000"/>
                </a:solidFill>
              </a:rPr>
              <a:t>26 января 2009года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Стаж педагогической работы (по специальности):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2</a:t>
            </a:r>
            <a:r>
              <a:rPr lang="ru-RU" sz="1800" dirty="0" smtClean="0">
                <a:solidFill>
                  <a:srgbClr val="C00000"/>
                </a:solidFill>
              </a:rPr>
              <a:t> года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/>
              <a:t>Общий трудовой стаж: </a:t>
            </a:r>
            <a:r>
              <a:rPr lang="ru-RU" sz="1800" dirty="0" smtClean="0">
                <a:solidFill>
                  <a:srgbClr val="C00000"/>
                </a:solidFill>
              </a:rPr>
              <a:t>1</a:t>
            </a:r>
            <a:r>
              <a:rPr lang="en-US" sz="1800" dirty="0" smtClean="0">
                <a:solidFill>
                  <a:srgbClr val="C00000"/>
                </a:solidFill>
              </a:rPr>
              <a:t>6</a:t>
            </a:r>
            <a:r>
              <a:rPr lang="ru-RU" sz="1800" dirty="0" smtClean="0">
                <a:solidFill>
                  <a:srgbClr val="C00000"/>
                </a:solidFill>
              </a:rPr>
              <a:t> лет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Наличие квалификационной категории: </a:t>
            </a:r>
            <a:r>
              <a:rPr lang="ru-RU" sz="1800" dirty="0" smtClean="0">
                <a:solidFill>
                  <a:srgbClr val="C00000"/>
                </a:solidFill>
              </a:rPr>
              <a:t>нет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Сайт детского сада: </a:t>
            </a:r>
            <a:r>
              <a:rPr lang="en-US" sz="1800" dirty="0" smtClean="0">
                <a:solidFill>
                  <a:srgbClr val="C00000"/>
                </a:solidFill>
              </a:rPr>
              <a:t>berezkaa2b2.ru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a2b2.ru/storage/images/kindergardens/7/teachers/5849/preview_DSC0179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/>
          <a:stretch/>
        </p:blipFill>
        <p:spPr bwMode="auto">
          <a:xfrm>
            <a:off x="5555009" y="836711"/>
            <a:ext cx="3409479" cy="29816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7"/>
            <a:ext cx="2448272" cy="346312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94" y="52829"/>
            <a:ext cx="2395117" cy="3384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2830"/>
            <a:ext cx="2396784" cy="3386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64844"/>
            <a:ext cx="2395117" cy="339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05714"/>
              </p:ext>
            </p:extLst>
          </p:nvPr>
        </p:nvGraphicFramePr>
        <p:xfrm>
          <a:off x="4716016" y="3551499"/>
          <a:ext cx="2315098" cy="3276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7" imgW="5667139" imgH="8019997" progId="AcroExch.Document.11">
                  <p:embed/>
                </p:oleObj>
              </mc:Choice>
              <mc:Fallback>
                <p:oleObj name="Acrobat Document" r:id="rId7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6016" y="3551499"/>
                        <a:ext cx="2315098" cy="3276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3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583660"/>
              </p:ext>
            </p:extLst>
          </p:nvPr>
        </p:nvGraphicFramePr>
        <p:xfrm>
          <a:off x="467544" y="2348880"/>
          <a:ext cx="828092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624"/>
                <a:gridCol w="3456384"/>
                <a:gridCol w="1152128"/>
                <a:gridCol w="114178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Уровень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Творческий конкурс «Маленькой ёлочке холодно зимой»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</a:t>
                      </a:r>
                      <a:r>
                        <a:rPr lang="ru-RU" sz="1400" baseline="0" dirty="0" smtClean="0"/>
                        <a:t> участника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Творческий конкурс поделок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 участника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Творческий конкурс рисунков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 участника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Творческий конкурс поделок «Осенние фантазии»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 участника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Конкурс детского творчества «Талант с колыбели»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Лауреат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«Красота Божьего мира»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Свиде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тельство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6. </a:t>
            </a:r>
            <a:r>
              <a:rPr lang="ru-RU" sz="3200" dirty="0"/>
              <a:t>Результаты участия </a:t>
            </a:r>
            <a:r>
              <a:rPr lang="ru-RU" sz="3200" dirty="0" smtClean="0"/>
              <a:t>воспитанников воспитателя МБДОУ детский сад «Берёзка» </a:t>
            </a:r>
            <a:r>
              <a:rPr lang="ru-RU" sz="3200" dirty="0" err="1" smtClean="0"/>
              <a:t>Тепайкиной</a:t>
            </a:r>
            <a:r>
              <a:rPr lang="ru-RU" sz="3200" dirty="0" smtClean="0"/>
              <a:t> Л.Н.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в конкурсах:</a:t>
            </a:r>
          </a:p>
        </p:txBody>
      </p:sp>
    </p:spTree>
    <p:extLst>
      <p:ext uri="{BB962C8B-B14F-4D97-AF65-F5344CB8AC3E}">
        <p14:creationId xmlns:p14="http://schemas.microsoft.com/office/powerpoint/2010/main" val="11813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70" y="3437194"/>
            <a:ext cx="2511978" cy="344961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Рисунок (5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51750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Рисунок (5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95" y="-3812"/>
            <a:ext cx="2520280" cy="34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Рисунок (5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669"/>
            <a:ext cx="2520280" cy="34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дипломы\261497-031-032-se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0" y="3501008"/>
            <a:ext cx="2354887" cy="31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Рисунок (5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95" y="3456384"/>
            <a:ext cx="2459691" cy="33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496666"/>
              </p:ext>
            </p:extLst>
          </p:nvPr>
        </p:nvGraphicFramePr>
        <p:xfrm>
          <a:off x="493713" y="2420888"/>
          <a:ext cx="82296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173015"/>
                <a:gridCol w="941785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«Электробезопасность глазами детей»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Свиде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тельство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«Госавтоинспекция – законность и порядок на дороге»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«Госавтоинспекция – законность и порядок на дороге»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«Госавтоинспекция – законность и порядок на дороге»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«Защитим лес»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«Новогодняя игрушка»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место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464646"/>
                </a:solidFill>
              </a:rPr>
              <a:t>6</a:t>
            </a:r>
            <a:r>
              <a:rPr lang="ru-RU" sz="3200" dirty="0" smtClean="0">
                <a:solidFill>
                  <a:srgbClr val="464646"/>
                </a:solidFill>
              </a:rPr>
              <a:t>. </a:t>
            </a:r>
            <a:r>
              <a:rPr lang="ru-RU" sz="3600" dirty="0">
                <a:solidFill>
                  <a:srgbClr val="464646"/>
                </a:solidFill>
              </a:rPr>
              <a:t>Результаты участия воспитанников воспитателя МБДОУ детский сад «Берёзка» </a:t>
            </a:r>
            <a:r>
              <a:rPr lang="ru-RU" sz="3600" dirty="0" err="1">
                <a:solidFill>
                  <a:srgbClr val="464646"/>
                </a:solidFill>
              </a:rPr>
              <a:t>Тепайкиной</a:t>
            </a:r>
            <a:r>
              <a:rPr lang="ru-RU" sz="3600" dirty="0">
                <a:solidFill>
                  <a:srgbClr val="464646"/>
                </a:solidFill>
              </a:rPr>
              <a:t> Л.Н.  </a:t>
            </a:r>
            <a:r>
              <a:rPr lang="ru-RU" sz="3600" dirty="0" smtClean="0">
                <a:solidFill>
                  <a:srgbClr val="464646"/>
                </a:solidFill>
              </a:rPr>
              <a:t/>
            </a:r>
            <a:br>
              <a:rPr lang="ru-RU" sz="3600" dirty="0" smtClean="0">
                <a:solidFill>
                  <a:srgbClr val="464646"/>
                </a:solidFill>
              </a:rPr>
            </a:br>
            <a:r>
              <a:rPr lang="ru-RU" sz="3600" dirty="0" smtClean="0">
                <a:solidFill>
                  <a:srgbClr val="464646"/>
                </a:solidFill>
              </a:rPr>
              <a:t>в </a:t>
            </a:r>
            <a:r>
              <a:rPr lang="ru-RU" sz="3600" dirty="0">
                <a:solidFill>
                  <a:srgbClr val="464646"/>
                </a:solidFill>
              </a:rPr>
              <a:t>конкурсах: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044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2465055" cy="33843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41" y="81463"/>
            <a:ext cx="2445109" cy="3356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47" y="66217"/>
            <a:ext cx="2396880" cy="3290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33" y="3391094"/>
            <a:ext cx="2440217" cy="3350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47" y="3420843"/>
            <a:ext cx="2396880" cy="3290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3"/>
            <a:ext cx="2376264" cy="32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803169"/>
              </p:ext>
            </p:extLst>
          </p:nvPr>
        </p:nvGraphicFramePr>
        <p:xfrm>
          <a:off x="539552" y="2564904"/>
          <a:ext cx="822960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/>
                <a:gridCol w="3888432"/>
                <a:gridCol w="1008112"/>
                <a:gridCol w="94644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Медалинград</a:t>
                      </a:r>
                      <a:r>
                        <a:rPr lang="ru-RU" sz="1400" dirty="0" smtClean="0"/>
                        <a:t> – октябрь 2014»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«Моя мама»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Свиде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тельство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6. </a:t>
            </a:r>
            <a:r>
              <a:rPr lang="ru-RU" sz="3200" dirty="0"/>
              <a:t>Результаты участия воспитанников воспитателя МБДОУ детский сад «Берёзка» </a:t>
            </a:r>
            <a:r>
              <a:rPr lang="ru-RU" sz="3200" dirty="0" err="1"/>
              <a:t>Тепайкиной</a:t>
            </a:r>
            <a:r>
              <a:rPr lang="ru-RU" sz="3200" dirty="0"/>
              <a:t> Л.Н. 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 </a:t>
            </a:r>
            <a:r>
              <a:rPr lang="ru-RU" sz="3200" dirty="0"/>
              <a:t>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27634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59"/>
            <a:ext cx="3456384" cy="47454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235553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7. Наличие авторских программ, методических пособий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25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650299"/>
          </a:xfrm>
        </p:spPr>
        <p:txBody>
          <a:bodyPr/>
          <a:lstStyle/>
          <a:p>
            <a:pPr algn="ctr"/>
            <a:endParaRPr lang="ru-RU" sz="4000" dirty="0" smtClean="0">
              <a:solidFill>
                <a:srgbClr val="7030A0"/>
              </a:solidFill>
            </a:endParaRP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Уровень ДОУ: </a:t>
            </a:r>
            <a:r>
              <a:rPr lang="ru-RU" sz="4000" dirty="0"/>
              <a:t>3</a:t>
            </a:r>
            <a:endParaRPr lang="ru-RU" sz="4000" dirty="0" smtClean="0"/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Муниципальный </a:t>
            </a:r>
            <a:r>
              <a:rPr lang="ru-RU" sz="4000" dirty="0">
                <a:solidFill>
                  <a:srgbClr val="7030A0"/>
                </a:solidFill>
              </a:rPr>
              <a:t>уровень: </a:t>
            </a:r>
            <a:r>
              <a:rPr lang="ru-RU" sz="4000" dirty="0"/>
              <a:t>1</a:t>
            </a:r>
            <a:endParaRPr lang="ru-RU" sz="4000" dirty="0" smtClean="0"/>
          </a:p>
          <a:p>
            <a:pPr algn="ctr"/>
            <a:endParaRPr lang="ru-RU" sz="36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8621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8</a:t>
            </a:r>
            <a:r>
              <a:rPr lang="ru-RU" sz="3200" dirty="0" smtClean="0"/>
              <a:t>.Выступления на научно-практических </a:t>
            </a:r>
            <a:r>
              <a:rPr lang="ru-RU" sz="3200" dirty="0"/>
              <a:t>конференциях, </a:t>
            </a:r>
            <a:r>
              <a:rPr lang="ru-RU" sz="3200" dirty="0" smtClean="0"/>
              <a:t>педагогических чтениях, семинарах, секциях, методических объединениях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43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4364" y="-4004"/>
            <a:ext cx="5280894" cy="725035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07939"/>
            <a:ext cx="4320480" cy="593176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Характеристика-представление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575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1"/>
          <a:stretch/>
        </p:blipFill>
        <p:spPr>
          <a:xfrm>
            <a:off x="249625" y="476672"/>
            <a:ext cx="8424371" cy="42484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0" y="4149080"/>
            <a:ext cx="6883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464646"/>
                </a:solidFill>
              </a:rPr>
              <a:t/>
            </a:r>
            <a:br>
              <a:rPr lang="ru-RU" sz="3200" dirty="0" smtClean="0">
                <a:solidFill>
                  <a:srgbClr val="464646"/>
                </a:solidFill>
              </a:rPr>
            </a:br>
            <a:r>
              <a:rPr lang="ru-RU" sz="3200" dirty="0" smtClean="0">
                <a:solidFill>
                  <a:srgbClr val="464646"/>
                </a:solidFill>
              </a:rPr>
              <a:t>9. проведение </a:t>
            </a:r>
            <a:r>
              <a:rPr lang="ru-RU" sz="3200" dirty="0">
                <a:solidFill>
                  <a:srgbClr val="464646"/>
                </a:solidFill>
              </a:rPr>
              <a:t>открытых занятий, мастер-классов, мероприятий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730398" cy="17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9160" y="-6528"/>
            <a:ext cx="5349694" cy="73448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1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9"/>
          <a:stretch/>
        </p:blipFill>
        <p:spPr>
          <a:xfrm rot="5400000">
            <a:off x="2410629" y="-1820301"/>
            <a:ext cx="4176464" cy="862639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71" y="3933056"/>
            <a:ext cx="6883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6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ru-RU" sz="2000" dirty="0" smtClean="0"/>
          </a:p>
          <a:p>
            <a:r>
              <a:rPr lang="ru-RU" sz="2800" dirty="0" smtClean="0"/>
              <a:t>Председатель первичной профсоюзной организации МБДОУ детский сад «Березка»</a:t>
            </a:r>
          </a:p>
          <a:p>
            <a:endParaRPr lang="ru-RU" sz="2800" dirty="0" smtClean="0"/>
          </a:p>
          <a:p>
            <a:r>
              <a:rPr lang="ru-RU" sz="2800" dirty="0" smtClean="0"/>
              <a:t>Член Управляющего совета ДОУ</a:t>
            </a:r>
          </a:p>
          <a:p>
            <a:endParaRPr lang="ru-RU" sz="2800" dirty="0" smtClean="0"/>
          </a:p>
          <a:p>
            <a:r>
              <a:rPr lang="ru-RU" sz="2800" dirty="0" smtClean="0"/>
              <a:t>Член Творческой группы ДОУ</a:t>
            </a:r>
          </a:p>
          <a:p>
            <a:endParaRPr lang="ru-RU" sz="2800" dirty="0" smtClean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10. Общественная активность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717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84"/>
            <a:ext cx="4427984" cy="60793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Рисунок (4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69" y="260648"/>
            <a:ext cx="4431234" cy="60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93578"/>
            <a:ext cx="4320480" cy="593176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97" y="1481138"/>
            <a:ext cx="329600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11. Позитивные результаты работы </a:t>
            </a:r>
            <a:br>
              <a:rPr lang="ru-RU" sz="3200" dirty="0" smtClean="0"/>
            </a:br>
            <a:r>
              <a:rPr lang="ru-RU" sz="3200" dirty="0" smtClean="0"/>
              <a:t>с воспитанниками ДОУ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32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7209"/>
            <a:ext cx="4608512" cy="631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977"/>
            <a:ext cx="4680520" cy="642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035649" cy="55407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1. Применение информационно-коммуникативных технологий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333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179414"/>
              </p:ext>
            </p:extLst>
          </p:nvPr>
        </p:nvGraphicFramePr>
        <p:xfrm>
          <a:off x="467544" y="2060848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497560"/>
                <a:gridCol w="936104"/>
                <a:gridCol w="17385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Муниципальный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«Воспитатель</a:t>
                      </a:r>
                      <a:r>
                        <a:rPr lang="ru-RU" baseline="0" dirty="0" smtClean="0"/>
                        <a:t> года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12. Участие педагога в профессиональных конкурсах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538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464496" cy="61294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Муниципальный уровень: </a:t>
            </a:r>
            <a:r>
              <a:rPr lang="ru-RU" sz="4000" dirty="0" smtClean="0"/>
              <a:t>1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Республиканский уровень: 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Награды и поощрения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0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4176464" cy="57340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953289" cy="542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6912"/>
            <a:ext cx="3981450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0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«Обновление содержания дошкольного образования в условиях реализации ФГОС в ДО» </a:t>
            </a:r>
          </a:p>
          <a:p>
            <a:pPr marL="109728" indent="0">
              <a:buNone/>
            </a:pPr>
            <a:endParaRPr lang="ru-RU" sz="2400" dirty="0" smtClean="0"/>
          </a:p>
          <a:p>
            <a:pPr marL="109728" indent="0">
              <a:buNone/>
            </a:pPr>
            <a:r>
              <a:rPr lang="ru-RU" sz="2000" i="1" dirty="0" smtClean="0"/>
              <a:t>в Государственном бюджетном образовательном учреждении дополнительного профессионального образования (повышения квалификации) специалистов «Мордовский республиканский институт образования»</a:t>
            </a:r>
          </a:p>
          <a:p>
            <a:endParaRPr lang="ru-RU" sz="2000" i="1" dirty="0" smtClean="0"/>
          </a:p>
          <a:p>
            <a:pPr marL="109728" indent="0">
              <a:buNone/>
            </a:pPr>
            <a:r>
              <a:rPr lang="ru-RU" sz="2000" i="1" dirty="0" smtClean="0"/>
              <a:t>с 30 сентября по 09 декабря 2013 г. в объеме 72 часов</a:t>
            </a:r>
            <a:endParaRPr lang="ru-RU" sz="2000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14. Повышение квалификации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593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Рисунок (4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4358" y="-389006"/>
            <a:ext cx="6227291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22822"/>
            <a:ext cx="4104456" cy="56351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2</a:t>
            </a:r>
            <a:r>
              <a:rPr lang="ru-RU" sz="3200" dirty="0" smtClean="0"/>
              <a:t>. Наличие собственного инновационного педагогического опыта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88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800" b="1" i="1" dirty="0">
                <a:solidFill>
                  <a:srgbClr val="9900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Комплексные: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000" b="1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«Детство» 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(программа развития и воспитания детей в детском саду);  </a:t>
            </a:r>
            <a:r>
              <a:rPr lang="ru-RU" sz="2000" dirty="0" err="1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В.И.Логинова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Т.И.Бабаева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др.,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Региональный модуль программы дошкольного образования </a:t>
            </a:r>
            <a:r>
              <a:rPr lang="ru-RU" sz="2000" b="1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«Мы в Мордовии живем»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./(</a:t>
            </a:r>
            <a:r>
              <a:rPr lang="ru-RU" sz="2000" dirty="0" err="1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О.В.Бурляева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др.).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Саранск: Мордов.кн.изд-во,2011.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800" b="1" i="1" dirty="0">
                <a:solidFill>
                  <a:srgbClr val="9900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Парциальные: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000" b="1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Физическая культура - дошкольникам 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Л.Д.Глазырина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обучения детей с фонетико-фонематическим недоразвитием (</a:t>
            </a:r>
            <a:r>
              <a:rPr lang="ru-RU" sz="2000" dirty="0" err="1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Т.Б.Чиркина</a:t>
            </a:r>
            <a:r>
              <a:rPr lang="ru-RU" sz="2000" dirty="0">
                <a:solidFill>
                  <a:srgbClr val="3333CC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3</a:t>
            </a:r>
            <a:r>
              <a:rPr lang="ru-RU" sz="3200" dirty="0" smtClean="0"/>
              <a:t>. Реализация образовательных программ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591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1410"/>
            <a:ext cx="3952528" cy="542659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/>
              <a:t>3</a:t>
            </a:r>
            <a:r>
              <a:rPr lang="ru-RU" sz="3600" dirty="0" smtClean="0"/>
              <a:t>. Реализация образовательных программ</a:t>
            </a:r>
            <a:endParaRPr lang="ru-RU" sz="3600" dirty="0"/>
          </a:p>
        </p:txBody>
      </p:sp>
      <p:pic>
        <p:nvPicPr>
          <p:cNvPr id="1026" name="Picture 2" descr="F:\1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19412"/>
            <a:ext cx="3888432" cy="53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8" cy="4309939"/>
          </a:xfrm>
        </p:spPr>
        <p:txBody>
          <a:bodyPr/>
          <a:lstStyle/>
          <a:p>
            <a:pPr marL="109728" indent="0" algn="ctr">
              <a:buNone/>
            </a:pPr>
            <a:endParaRPr lang="ru-RU" dirty="0" smtClean="0"/>
          </a:p>
          <a:p>
            <a:pPr marL="109728" indent="0" algn="ctr">
              <a:buNone/>
            </a:pPr>
            <a:r>
              <a:rPr lang="ru-RU" dirty="0"/>
              <a:t>П</a:t>
            </a:r>
            <a:r>
              <a:rPr lang="ru-RU" dirty="0" smtClean="0"/>
              <a:t>лощадка </a:t>
            </a:r>
            <a:r>
              <a:rPr lang="ru-RU" dirty="0"/>
              <a:t>ДОУ </a:t>
            </a:r>
            <a:r>
              <a:rPr lang="ru-RU" dirty="0" smtClean="0"/>
              <a:t>по </a:t>
            </a:r>
            <a:r>
              <a:rPr lang="ru-RU" dirty="0"/>
              <a:t>теме</a:t>
            </a:r>
            <a:r>
              <a:rPr lang="ru-RU" dirty="0" smtClean="0"/>
              <a:t>:</a:t>
            </a:r>
          </a:p>
          <a:p>
            <a:pPr marL="109728" indent="0" algn="just">
              <a:buNone/>
            </a:pPr>
            <a:endParaRPr lang="ru-RU" dirty="0" smtClean="0"/>
          </a:p>
          <a:p>
            <a:pPr marL="109728" indent="0" algn="just">
              <a:buNone/>
            </a:pP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i="1" dirty="0">
                <a:solidFill>
                  <a:schemeClr val="accent4">
                    <a:lumMod val="75000"/>
                  </a:schemeClr>
                </a:solidFill>
              </a:rPr>
              <a:t>Проектно-исследовательская работа с детьми дошкольного 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</a:rPr>
              <a:t>возраста»</a:t>
            </a:r>
          </a:p>
          <a:p>
            <a:pPr marL="109728" indent="0" algn="ctr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4.Участие </a:t>
            </a:r>
            <a:r>
              <a:rPr lang="ru-RU" sz="3200" dirty="0"/>
              <a:t>в проектно-исследовательской или опытно-экспериментальной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8574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Рисунок (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81" y="340430"/>
            <a:ext cx="4117784" cy="565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исунок (4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7099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876096"/>
              </p:ext>
            </p:extLst>
          </p:nvPr>
        </p:nvGraphicFramePr>
        <p:xfrm>
          <a:off x="467544" y="1412776"/>
          <a:ext cx="8229600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8"/>
                <a:gridCol w="4472550"/>
                <a:gridCol w="864096"/>
                <a:gridCol w="22529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результата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публикации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Электронное портфолио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образовательный портал </a:t>
                      </a:r>
                      <a:r>
                        <a:rPr lang="en-US" dirty="0" err="1" smtClean="0"/>
                        <a:t>Maam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Дидактическое пособие «Большой-маленький»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образовательный портал </a:t>
                      </a:r>
                      <a:r>
                        <a:rPr lang="en-US" dirty="0" err="1" smtClean="0"/>
                        <a:t>Maam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Дидактическая игра «Весёлые клавиши»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образовательный портал </a:t>
                      </a:r>
                      <a:r>
                        <a:rPr lang="en-US" dirty="0" err="1" smtClean="0"/>
                        <a:t>Maam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Сценарий новогоднего праздника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 образовательный портал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Maam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Конспект НОД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Rassudariki</a:t>
                      </a:r>
                      <a:r>
                        <a:rPr lang="ru-RU" dirty="0" smtClean="0"/>
                        <a:t>.</a:t>
                      </a:r>
                      <a:r>
                        <a:rPr lang="en-US" dirty="0" err="1" smtClean="0"/>
                        <a:t>ru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5</a:t>
            </a:r>
            <a:r>
              <a:rPr lang="ru-RU" sz="3200" dirty="0" smtClean="0"/>
              <a:t>. </a:t>
            </a:r>
            <a:r>
              <a:rPr lang="ru-RU" sz="3200" dirty="0"/>
              <a:t>Наличие </a:t>
            </a:r>
            <a:r>
              <a:rPr lang="ru-RU" sz="3200" dirty="0" smtClean="0"/>
              <a:t>публикаций, включая интернет-публикации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316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454</Words>
  <Application>Microsoft Office PowerPoint</Application>
  <PresentationFormat>Экран (4:3)</PresentationFormat>
  <Paragraphs>160</Paragraphs>
  <Slides>36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Открытая</vt:lpstr>
      <vt:lpstr>Acrobat Document</vt:lpstr>
      <vt:lpstr>  Дата рождения: 07.05.1979год Профессиональное образование: Учитель-олигофренопедагог,  учитель-логопед, МГПИ им. М.Е. Евсевьева Диплом: ВСГ 2553586, дата выдачи: 26 января 2009года Стаж педагогической работы (по специальности): 2 года Общий трудовой стаж: 16 лет Наличие квалификационной категории: нет Сайт детского сада: berezkaa2b2.ru</vt:lpstr>
      <vt:lpstr>Характеристика-представление</vt:lpstr>
      <vt:lpstr> 1. Применение информационно-коммуникативных технологий</vt:lpstr>
      <vt:lpstr>2. Наличие собственного инновационного педагогического опыта</vt:lpstr>
      <vt:lpstr>3. Реализация образовательных программ</vt:lpstr>
      <vt:lpstr> 3. Реализация образовательных программ</vt:lpstr>
      <vt:lpstr> 4.Участие в проектно-исследовательской или опытно-экспериментальной деятельности</vt:lpstr>
      <vt:lpstr>Презентация PowerPoint</vt:lpstr>
      <vt:lpstr>5. Наличие публикаций, включая интернет-публикации</vt:lpstr>
      <vt:lpstr>Презентация PowerPoint</vt:lpstr>
      <vt:lpstr>  6. Результаты участия воспитанников воспитателя МБДОУ детский сад «Берёзка» Тепайкиной Л.Н.   в конкурсах:</vt:lpstr>
      <vt:lpstr>Презентация PowerPoint</vt:lpstr>
      <vt:lpstr>6. Результаты участия воспитанников воспитателя МБДОУ детский сад «Берёзка» Тепайкиной Л.Н.   в конкурсах:</vt:lpstr>
      <vt:lpstr>Презентация PowerPoint</vt:lpstr>
      <vt:lpstr>  6. Результаты участия воспитанников воспитателя МБДОУ детский сад «Берёзка» Тепайкиной Л.Н.   в конкурсах</vt:lpstr>
      <vt:lpstr>Презентация PowerPoint</vt:lpstr>
      <vt:lpstr>7. Наличие авторских программ, методических пособий</vt:lpstr>
      <vt:lpstr>   8.Выступления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 9. проведение открытых занятий, мастер-классов, мероприятий</vt:lpstr>
      <vt:lpstr>Презентация PowerPoint</vt:lpstr>
      <vt:lpstr>Презентация PowerPoint</vt:lpstr>
      <vt:lpstr>10. Общественная активность </vt:lpstr>
      <vt:lpstr>Презентация PowerPoint</vt:lpstr>
      <vt:lpstr>Презентация PowerPoint</vt:lpstr>
      <vt:lpstr>11. Позитивные результаты работы  с воспитанниками ДОУ </vt:lpstr>
      <vt:lpstr>Презентация PowerPoint</vt:lpstr>
      <vt:lpstr>Презентация PowerPoint</vt:lpstr>
      <vt:lpstr>12. Участие педагога в профессиональных конкурсах</vt:lpstr>
      <vt:lpstr>Презентация PowerPoint</vt:lpstr>
      <vt:lpstr>13. Награды и поощрения</vt:lpstr>
      <vt:lpstr>Презентация PowerPoint</vt:lpstr>
      <vt:lpstr>Презентация PowerPoint</vt:lpstr>
      <vt:lpstr>14. Повышение квалификации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</cp:lastModifiedBy>
  <cp:revision>64</cp:revision>
  <dcterms:created xsi:type="dcterms:W3CDTF">2014-11-21T16:53:57Z</dcterms:created>
  <dcterms:modified xsi:type="dcterms:W3CDTF">2015-03-24T06:44:45Z</dcterms:modified>
</cp:coreProperties>
</file>