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9" r:id="rId13"/>
    <p:sldId id="268" r:id="rId14"/>
    <p:sldId id="274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7" autoAdjust="0"/>
    <p:restoredTop sz="94660"/>
  </p:normalViewPr>
  <p:slideViewPr>
    <p:cSldViewPr>
      <p:cViewPr varScale="1">
        <p:scale>
          <a:sx n="70" d="100"/>
          <a:sy n="70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8F29B-567D-4619-AD83-C9EF30E9C56D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47BA0-1BED-4AFC-9E32-224B42F75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4FB2-E4EF-497E-84F8-AE70AB34D63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52CE-476B-40B5-AFFC-BB2C84E1C64F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86B0-A45E-4A6B-A16B-E53DA6B36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52CE-476B-40B5-AFFC-BB2C84E1C64F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86B0-A45E-4A6B-A16B-E53DA6B36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52CE-476B-40B5-AFFC-BB2C84E1C64F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86B0-A45E-4A6B-A16B-E53DA6B36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52CE-476B-40B5-AFFC-BB2C84E1C64F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86B0-A45E-4A6B-A16B-E53DA6B36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52CE-476B-40B5-AFFC-BB2C84E1C64F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86B0-A45E-4A6B-A16B-E53DA6B36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52CE-476B-40B5-AFFC-BB2C84E1C64F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86B0-A45E-4A6B-A16B-E53DA6B36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52CE-476B-40B5-AFFC-BB2C84E1C64F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86B0-A45E-4A6B-A16B-E53DA6B36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52CE-476B-40B5-AFFC-BB2C84E1C64F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86B0-A45E-4A6B-A16B-E53DA6B36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52CE-476B-40B5-AFFC-BB2C84E1C64F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86B0-A45E-4A6B-A16B-E53DA6B36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52CE-476B-40B5-AFFC-BB2C84E1C64F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86B0-A45E-4A6B-A16B-E53DA6B36B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52CE-476B-40B5-AFFC-BB2C84E1C64F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5686B0-A45E-4A6B-A16B-E53DA6B36B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7952CE-476B-40B5-AFFC-BB2C84E1C64F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5686B0-A45E-4A6B-A16B-E53DA6B36BF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58;&#1056;&#1048;&#1047;\flowers.avi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8;&#1056;&#1048;&#1047;\Beethoven's%20Symphony%20No.%209%20(Scherzo).wma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556792"/>
            <a:ext cx="8271610" cy="28575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FF33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Что может наше тело?</a:t>
            </a:r>
            <a:endParaRPr lang="ru-RU" sz="5400" b="1" cap="none" spc="0" dirty="0">
              <a:ln w="19050">
                <a:solidFill>
                  <a:srgbClr val="FF3300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Picture 8" descr="kid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8483">
            <a:off x="142956" y="3715375"/>
            <a:ext cx="4950201" cy="341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34523388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0"/>
            <a:ext cx="2880320" cy="229406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088232"/>
          </a:xfrm>
        </p:spPr>
        <p:txBody>
          <a:bodyPr>
            <a:prstTxWarp prst="textTriangleInverted">
              <a:avLst/>
            </a:prstTxWarp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Еж тихонечко бежал. Никому он не мешал.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riccio-1642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412200">
            <a:off x="457200" y="2603151"/>
            <a:ext cx="4038600" cy="3069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99075274_718539_3353550x5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84984"/>
            <a:ext cx="4038600" cy="3236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Руки перед грудью, ладони сведены вместе, тыльной стороной вниз . Ребенок дует  на ладоши, представляя, что держит именинный торт, на котором стоят свечи.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3868036_ed31fa3e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00808"/>
            <a:ext cx="3226633" cy="4101405"/>
          </a:xfrm>
          <a:prstGeom prst="rect">
            <a:avLst/>
          </a:prstGeom>
          <a:noFill/>
        </p:spPr>
      </p:pic>
      <p:pic>
        <p:nvPicPr>
          <p:cNvPr id="5" name="Рисунок 4" descr="34523388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93096"/>
            <a:ext cx="2880320" cy="229406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" descr="C:\Documents and Settings\klass5\Рабочий стол\65362828_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5361" r="15361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арядка для дете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80928"/>
            <a:ext cx="237626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Зарядка для дете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24744"/>
            <a:ext cx="22322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1 0.04533  0.011 0.08667  0.028 0.11333  C 0.028 0.11467  0.055 0.15067  0.055 0.14933  C 0.07 0.16933  0.079 0.19733  0.079 0.22667  C 0.079 0.28533  0.044 0.332  0 0.33333  C -0.044 0.332  -0.079 0.28533  -0.079 0.22667  C -0.079 0.19733  -0.07 0.16933  -0.055 0.14933  C -0.055 0.15067  -0.028 0.11467  -0.028 0.11333  C -0.011 0.08667  -0.001 0.04533  0 0  Z" pathEditMode="relative" ptsTypes="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448272"/>
          </a:xfrm>
        </p:spPr>
        <p:txBody>
          <a:bodyPr>
            <a:prstTxWarp prst="textTriangleInverted">
              <a:avLst/>
            </a:prstTxWarp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Здравствуй ,милый мой цветок.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Улыбнулся ветерок .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Солнце лучиком играя, 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Целый день тебя ласкает.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flowers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2636912"/>
            <a:ext cx="5976664" cy="396044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944216"/>
          </a:xfrm>
        </p:spPr>
        <p:txBody>
          <a:bodyPr>
            <a:prstTxWarp prst="textTriangleInverted">
              <a:avLst/>
            </a:prstTxWarp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Изобрази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\Desktop\ТРИЗ\000158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6540149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8  0.033 -0.05861  0.058 -0.05861  C 0.095 -0.05861  0.125 -0.02265  0.125 0.02265  C 0.125 0.0373  0.122 0.05062  0.116 0.06261  C 0.117 0.06261  0 0.24244  0 0.24377  C 0 0.24244  -0.117 0.06261  -0.116 0.06261  C -0.122 0.05062  -0.125 0.0373  -0.125 0.02265  C -0.125 -0.02265  -0.095 -0.05861  -0.057 -0.05861  C -0.033 -0.05861  -0.012 -0.02398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ТРИЗ\%20%20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854" y="332656"/>
            <a:ext cx="8047578" cy="5832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1 0.04529  0.011 0.08659  0.028 0.11323  C 0.028 0.11456  0.055 0.15053  0.055 0.1492  C 0.07 0.16918  0.079 0.19715  0.079 0.22646  C 0.079 0.28507  0.044 0.33169  0 0.33302  C -0.044 0.33169  -0.079 0.28507  -0.079 0.22646  C -0.079 0.19715  -0.07 0.16918  -0.055 0.1492  C -0.055 0.15053  -0.028 0.11456  -0.028 0.11323  C -0.011 0.08659  -0.001 0.04529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ТРИЗ\Самол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ТРИЗ\00016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243408"/>
            <a:ext cx="8352928" cy="6640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8 0.01066  0.017 0.02131  0.021 0.03463  C 0.025 0.04929  0.027 0.0666  0.029 0.08392  C 0.031 0.10124  0.029 0.11589  0.027 0.13188  C 0.025 0.14653  0.022 0.16252  0.015 0.17584  C 0.009 0.18916  -0.001 0.19981  -0.012 0.20781  C -0.022 0.2158  -0.034 0.22113  -0.046 0.22379  C -0.058 0.22646  -0.07 0.22646  -0.081 0.22379  C -0.093 0.22113  -0.104 0.21447  -0.113 0.20381  C -0.122 0.19449  -0.13 0.1825  -0.134 0.16784  C -0.139 0.15452  -0.141 0.13587  -0.141 0.12122  C -0.142 0.10657  -0.141 0.08925  -0.136 0.0746  C -0.131 0.06128  -0.122 0.05062  -0.11 0.04529  C -0.098 0.0413  -0.086 0.04662  -0.078 0.05595  C -0.071 0.06527  -0.066 0.07993  -0.065 0.09724  C -0.065 0.11456  -0.066 0.13055  -0.071 0.14387  C -0.076 0.15719  -0.075 0.15985  -0.095 0.17717  C -0.113 0.19582  -0.131 0.19049  -0.142 0.19182  C -0.153 0.19182  -0.162 0.18649  -0.173 0.18117  C -0.185 0.17451  -0.195 0.16252  -0.202 0.15186  C -0.209 0.1412  -0.212 0.12788  -0.216 0.10657  C -0.219 0.08525  -0.219 0.0746  -0.219 0.05861  C -0.219 0.04263  -0.219 0.02664  -0.219 0.01066  E" pathEditMode="relative" ptsTypes="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c9a95a9f430e87cb67525b39d96d960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45274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70247_zver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32656"/>
            <a:ext cx="6192688" cy="6192688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1066  0.018 -0.02131  0.023 -0.02131  c 0.031 0  0.063 0.16651  0.063 0.33302  c 0 -0.08392  0.016 -0.16651  0.031 -0.16651  c 0.016 0  0.031 0.08392  0.031 0.16651  c 0 -0.0413  0.008 -0.08392  0.016 -0.08392  c 0.008 0  0.016 0.0413  0.016 0.08392  c 0 -0.02131  0.004 -0.0413  0.008 -0.0413  c 0.004 0  0.008 0.02131  0.008 0.0413  c 0 -0.01066  0.002 -0.02131  0.004 -0.02131  c 0.001 0  0.004 0.01066  0.004 0.02131  c 0 -0.00533  0.001 -0.01066  0.002 -0.01066  c 0 0.00133  0.002 0.00533  0.002 0.01066  c 0 -0.00266  0 -0.00533  0.001 -0.00533  c 0 0.00133  0.001 0.00266  0.001 0.00533  c 0 -0.00133  0 -0.00266  0 -0.004  c 0.001 0  0.001 0.00133  0.001 0.00266  c 0.001 0  0.001 -0.00133  0.001 -0.00266  c 0.001 0  0.001 0.00133  0.001 0.00266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c9a95a9f430e87cb67525b39d96d960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aa675c5e5bb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0"/>
            <a:ext cx="1607137" cy="3212976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85834 0.7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E:\lar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4608512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E:\f02045cc6efa1da7e36b35252061d2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068960"/>
            <a:ext cx="4489304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4523388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63940"/>
            <a:ext cx="2880320" cy="22940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ТРИЗ\_dsc3021_c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ТРИЗ\00018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0960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DSC_0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69024" y="-452798"/>
            <a:ext cx="6421977" cy="7848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ymbolsbook.ru/images/K/C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136903" cy="6048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Autumn_Forest_Landscape_20_by_FantasySt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536849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692696"/>
            <a:ext cx="2914427" cy="23212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3356992"/>
            <a:ext cx="72545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 ребята молодцы</a:t>
            </a:r>
          </a:p>
          <a:p>
            <a:pPr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Постарались от души,</a:t>
            </a:r>
          </a:p>
          <a:p>
            <a:pPr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за это вам друзья</a:t>
            </a:r>
          </a:p>
          <a:p>
            <a:pPr>
              <a:buNone/>
            </a:pPr>
            <a:r>
              <a:rPr lang="ru-RU" sz="4400" b="1" dirty="0" smtClean="0">
                <a:ln w="10541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Говорю спасибо Я.</a:t>
            </a:r>
            <a:endParaRPr lang="ru-RU" sz="4400" b="1" dirty="0">
              <a:ln w="10541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-----1~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36504" cy="3371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E:\hands_colorfu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25755"/>
            <a:ext cx="4104456" cy="328356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child-standing-in-dirt_213308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4258816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099" name="Picture 3" descr="E:\t__ue__1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-387424"/>
            <a:ext cx="4355976" cy="3918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10f7d6a340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2656"/>
            <a:ext cx="4680520" cy="59046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" name="Beethoven's Symphony No. 9 (Scherzo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28384" y="6021288"/>
            <a:ext cx="304800" cy="304800"/>
          </a:xfrm>
          <a:prstGeom prst="rect">
            <a:avLst/>
          </a:prstGeom>
        </p:spPr>
      </p:pic>
      <p:pic>
        <p:nvPicPr>
          <p:cNvPr id="4" name="Рисунок 3" descr="34523388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63680" y="0"/>
            <a:ext cx="2880320" cy="229406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57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2088232"/>
          </a:xfrm>
        </p:spPr>
        <p:txBody>
          <a:bodyPr>
            <a:prstTxWarp prst="textTriangleInverted">
              <a:avLst/>
            </a:prstTxWarp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Страус хочет полетать, но не может он взлетать.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Крылья маловаты ноги длинноваты!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f2703d6dce74fa8a3d0a555f5ac9047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18519"/>
            <a:ext cx="4038600" cy="403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E:\iCATZWX4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2027" y="3573016"/>
            <a:ext cx="4105837" cy="3079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2304256"/>
          </a:xfrm>
        </p:spPr>
        <p:txBody>
          <a:bodyPr>
            <a:prstTxWarp prst="textTriangleInverted">
              <a:avLst/>
            </a:prstTxWarp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 потом пришел медведь, любит мишенька шуметь.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E:\animals_729-cro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446449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E:\iCA57RC3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613144">
            <a:off x="4833487" y="2488508"/>
            <a:ext cx="3893145" cy="2811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05800" cy="1512168"/>
          </a:xfrm>
        </p:spPr>
        <p:txBody>
          <a:bodyPr>
            <a:prstTxWarp prst="textTriangleInverted">
              <a:avLst/>
            </a:prstTxWarp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Утка с боку набок переваливается.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Ей ходить так очень нравиться.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6840760" cy="437964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304256"/>
          </a:xfrm>
        </p:spPr>
        <p:txBody>
          <a:bodyPr>
            <a:prstTxWarp prst="textTriangleInverted">
              <a:avLst/>
            </a:prstTxWarp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КамАЗ идет груженный.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Медленно ползет тяжелый.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тонн песка он тянет, не свернет и не застрянет.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uploads_2010_09_201009161105_kamaz_53215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4038600" cy="28930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E:\3F7555FB75846CABE77B071C7C9D24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348880"/>
            <a:ext cx="4038600" cy="302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1175</TotalTime>
  <Words>97</Words>
  <Application>Microsoft Office PowerPoint</Application>
  <PresentationFormat>Экран (4:3)</PresentationFormat>
  <Paragraphs>14</Paragraphs>
  <Slides>24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Слайд 1</vt:lpstr>
      <vt:lpstr>Слайд 2</vt:lpstr>
      <vt:lpstr>Слайд 3</vt:lpstr>
      <vt:lpstr>Слайд 4</vt:lpstr>
      <vt:lpstr>Слайд 5</vt:lpstr>
      <vt:lpstr>Страус хочет полетать, но не может он взлетать. Крылья маловаты ноги длинноваты! </vt:lpstr>
      <vt:lpstr>А потом пришел медведь, любит мишенька шуметь.</vt:lpstr>
      <vt:lpstr>Утка с боку набок переваливается.  Ей ходить так очень нравиться.</vt:lpstr>
      <vt:lpstr>Вот КамАЗ идет груженный. Медленно ползет тяжелый. 10 тонн песка он тянет, не свернет и не застрянет.</vt:lpstr>
      <vt:lpstr>Еж тихонечко бежал. Никому он не мешал.</vt:lpstr>
      <vt:lpstr>Руки перед грудью, ладони сведены вместе, тыльной стороной вниз . Ребенок дует  на ладоши, представляя, что держит именинный торт, на котором стоят свечи.</vt:lpstr>
      <vt:lpstr>Слайд 12</vt:lpstr>
      <vt:lpstr>Здравствуй ,милый мой цветок. Улыбнулся ветерок . Солнце лучиком играя,  Целый день тебя ласкает.</vt:lpstr>
      <vt:lpstr>Изобрази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102</cp:revision>
  <dcterms:created xsi:type="dcterms:W3CDTF">2014-10-17T08:32:55Z</dcterms:created>
  <dcterms:modified xsi:type="dcterms:W3CDTF">2014-10-29T04:37:11Z</dcterms:modified>
</cp:coreProperties>
</file>