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60B5-FEC9-4B5B-ACFA-275C839A8EAF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E2DB-E897-4C9E-8DE0-DC98AFD8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858C-CD1B-4107-9DF6-A5332C61470C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E794-AE0B-4B8D-82DB-46A947BBD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BB02-5314-4474-9946-7E3F5847B19C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5F53-F34F-4A57-B695-99328230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41F8-B338-46C6-924F-039069D08B24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22AC-CED1-4569-931D-6AAEA4D7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7076-19FD-4A9B-A7D7-F951AD8224C0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5FF4-45A6-4DBB-B435-583F70670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3810-5053-40BA-BF17-69BB0B7B58EC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81DA-D801-4A97-AE4D-0AB72C4C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D9E6-82C2-4921-B6F2-535397A2F081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C3A3-72C0-4042-BDEE-79632235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9768-2866-46AD-81C2-314E10C9772B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3F82-3DCC-4AF8-B635-FBF8E2A37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86A3-B619-40B2-8E89-F8D82B4A3689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51A6-2F65-42CA-80DE-F10B45F34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6024-6E49-467B-A85F-2F6D57FEB77F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4FAC-86FC-4753-9E99-CFEF69DA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BD1A79-00EB-4A89-91F8-F7E43E6EB8AD}" type="datetimeFigureOut">
              <a:rPr lang="en-US"/>
              <a:pPr>
                <a:defRPr/>
              </a:pPr>
              <a:t>5/9/2015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AAF99D-4A83-4010-BEA4-CB4C013F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i (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895600"/>
            <a:ext cx="1196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i (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05400"/>
            <a:ext cx="71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 descr="i (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90600"/>
            <a:ext cx="87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6" descr="i (5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48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1" descr="i (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52725" flipH="1">
            <a:off x="8108950" y="182563"/>
            <a:ext cx="869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Grp="1"/>
          </p:cNvSpPr>
          <p:nvPr>
            <p:ph type="title" idx="4294967295"/>
          </p:nvPr>
        </p:nvSpPr>
        <p:spPr>
          <a:xfrm>
            <a:off x="914400" y="1524000"/>
            <a:ext cx="7772400" cy="17526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     Что нужно делать,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    чтобы быть здоровым?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1290531461_ssho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41148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1330321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4151313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3400" y="636588"/>
            <a:ext cx="80772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 b="1">
                <a:solidFill>
                  <a:schemeClr val="tx2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Массаж ушей укрепит детский иммунитет.</a:t>
            </a:r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Если ваш малыш часто болеет, попробуйте активизировать защитные силы его организма целебным массажем. Вы, вроде бы, соблюдаете рекомендации врачей, бываете с ребенком на воздухе, одеваете его по сезону, и даже пытаетесь постепенно закаливать, но он все равно часто простывает? Все дело в том, что у ребенка ослаблен иммунитет. Мы предлагаем очень простой и доступный способ оздоровления – массаж ушек. Ведь дело в том, что на ушных раковинах расположено около 170 биологически активных точек! Поэтому с помощью массажа ушей еще 1500 лет назад восточные лекари улучшали самочувствие своих пациентов. Не бойтесь навредить этим массажем малышу – потому что этот метод рекомендуют и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        современные педиатры. Массаж проводите не реже 2 раз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         в день – утром и вечером – и обязательно после контакта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ребенка с больным ОРЗ.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685800" y="836613"/>
            <a:ext cx="7772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/>
              <a:t> </a:t>
            </a:r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Во время простудного заболевания количество сеансов увеличить до 3-4 раз в день. Особенно полезно выполнять точечный массаж перед сном. </a:t>
            </a:r>
          </a:p>
          <a:p>
            <a:r>
              <a:rPr lang="ru-RU" altLang="ja-JP" b="1">
                <a:solidFill>
                  <a:schemeClr val="tx2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Хлопаем ушами</a:t>
            </a:r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. Это упражнение активизирует множество рефлекторных точек, расположенных на ушных раковинах. Оно способствует общему укреплению организма. Быстро загнуть уши вперед, сначала мизинцем, а потом всеми пальцами. Прижать ушные раковины к вискам, а затем отпустить. Повторить упражнение несколько раз, чтобы  ощущался легкий хлопок. </a:t>
            </a:r>
          </a:p>
          <a:p>
            <a:r>
              <a:rPr lang="ru-RU" altLang="ja-JP" b="1">
                <a:solidFill>
                  <a:schemeClr val="tx2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Тянем- потянем. </a:t>
            </a:r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Эта процедура особенно полезна для профилактики заболеваний горла и полости рта. Захватить кончиками большого и указательного пальцев обе мочки уха малыша. С силой потянуть их 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                   вниз, затем отпустить. Упражнение напоминает </a:t>
            </a:r>
          </a:p>
          <a:p>
            <a:r>
              <a:rPr lang="ru-RU" altLang="ja-JP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                      пощипывание ушной мочки. Повторить 5-6 раз.</a:t>
            </a:r>
            <a:r>
              <a:rPr lang="ru-RU" altLang="ja-JP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1485900"/>
            <a:ext cx="8001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       Крутим-вертим.</a:t>
            </a:r>
            <a:r>
              <a:rPr lang="ru-RU"/>
              <a:t> Регулярное выполнение такого простого приема стимулирует функцию надпочечников, укрепляет носоглотку. Осторожно положить большой палец во вход слухового отверстия, а указательным пальцем прижать находящийся спереди выступ ушной раковины, так называемый козелок. Слегка сдавливать и поворачивать его в течение 20-30 секунд. Делать массаж ребенку только теплыми, разогретыми руками. Проследите, чтобы во время массажа малыш принял удобную, комфортную позу, расслабил мышцы, успокоился, не отвлекался и не разговаривал. Учтите, что массировать необходимо оба уха поочередно и делать массаж не более минуты.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getImage?photoId=77164436748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315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309</Words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Arial</vt:lpstr>
      <vt:lpstr>Calibri</vt:lpstr>
      <vt:lpstr>Wingdings 2</vt:lpstr>
      <vt:lpstr>Georgia</vt:lpstr>
      <vt:lpstr>Arial Unicode MS</vt:lpstr>
      <vt:lpstr>ＭＳ Ｐゴシック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      Что нужно делать,      чтобы быть здоровым?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14</cp:revision>
  <dcterms:created xsi:type="dcterms:W3CDTF">2014-08-05T08:36:50Z</dcterms:created>
  <dcterms:modified xsi:type="dcterms:W3CDTF">2015-05-09T09:41:11Z</dcterms:modified>
</cp:coreProperties>
</file>