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9" r:id="rId4"/>
    <p:sldId id="272" r:id="rId5"/>
    <p:sldId id="259" r:id="rId6"/>
    <p:sldId id="262" r:id="rId7"/>
    <p:sldId id="268" r:id="rId8"/>
    <p:sldId id="270" r:id="rId9"/>
    <p:sldId id="257" r:id="rId10"/>
    <p:sldId id="260" r:id="rId11"/>
    <p:sldId id="261" r:id="rId12"/>
    <p:sldId id="265" r:id="rId13"/>
    <p:sldId id="267" r:id="rId14"/>
    <p:sldId id="263" r:id="rId15"/>
    <p:sldId id="266" r:id="rId16"/>
    <p:sldId id="271" r:id="rId17"/>
    <p:sldId id="26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1381521934_pro-vozduh-prezentaciya-2-k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093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2016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49359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val="2409312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19" cy="6957392"/>
          </a:xfrm>
        </p:spPr>
      </p:pic>
    </p:spTree>
    <p:extLst>
      <p:ext uri="{BB962C8B-B14F-4D97-AF65-F5344CB8AC3E}">
        <p14:creationId xmlns:p14="http://schemas.microsoft.com/office/powerpoint/2010/main" val="143546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3999" cy="6840760"/>
          </a:xfrm>
        </p:spPr>
      </p:pic>
    </p:spTree>
    <p:extLst>
      <p:ext uri="{BB962C8B-B14F-4D97-AF65-F5344CB8AC3E}">
        <p14:creationId xmlns:p14="http://schemas.microsoft.com/office/powerpoint/2010/main" val="409066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3999" cy="6957392"/>
          </a:xfrm>
        </p:spPr>
      </p:pic>
    </p:spTree>
    <p:extLst>
      <p:ext uri="{BB962C8B-B14F-4D97-AF65-F5344CB8AC3E}">
        <p14:creationId xmlns:p14="http://schemas.microsoft.com/office/powerpoint/2010/main" val="3510103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0727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818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34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7588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11175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4"/>
            <a:ext cx="9252520" cy="6858000"/>
          </a:xfrm>
        </p:spPr>
      </p:pic>
    </p:spTree>
    <p:extLst>
      <p:ext uri="{BB962C8B-B14F-4D97-AF65-F5344CB8AC3E}">
        <p14:creationId xmlns:p14="http://schemas.microsoft.com/office/powerpoint/2010/main" val="348385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86881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505742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19" cy="6858000"/>
          </a:xfrm>
        </p:spPr>
      </p:pic>
    </p:spTree>
    <p:extLst>
      <p:ext uri="{BB962C8B-B14F-4D97-AF65-F5344CB8AC3E}">
        <p14:creationId xmlns:p14="http://schemas.microsoft.com/office/powerpoint/2010/main" val="10832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5959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488583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3</cp:revision>
  <dcterms:created xsi:type="dcterms:W3CDTF">2015-02-08T17:58:46Z</dcterms:created>
  <dcterms:modified xsi:type="dcterms:W3CDTF">2015-02-08T18:20:14Z</dcterms:modified>
</cp:coreProperties>
</file>