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70" r:id="rId5"/>
    <p:sldId id="258" r:id="rId6"/>
    <p:sldId id="260" r:id="rId7"/>
    <p:sldId id="262" r:id="rId8"/>
    <p:sldId id="275" r:id="rId9"/>
    <p:sldId id="272" r:id="rId10"/>
    <p:sldId id="264" r:id="rId11"/>
    <p:sldId id="265" r:id="rId12"/>
    <p:sldId id="266" r:id="rId13"/>
    <p:sldId id="267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000504"/>
            <a:ext cx="8501122" cy="10001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Дидактический материал</a:t>
            </a:r>
            <a:br>
              <a:rPr lang="ru-RU" sz="3600" dirty="0" smtClean="0"/>
            </a:br>
            <a:r>
              <a:rPr lang="ru-RU" sz="3600" dirty="0" smtClean="0"/>
              <a:t> к  занятию по формированию элементарных математических представлений по лексической теме «Игрушки» (1год обучения)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smtClean="0"/>
              <a:t> </a:t>
            </a:r>
            <a:r>
              <a:rPr lang="ru-RU" sz="2400" smtClean="0"/>
              <a:t>Разработала  </a:t>
            </a:r>
            <a:r>
              <a:rPr lang="ru-RU" sz="2400" dirty="0" smtClean="0"/>
              <a:t>Матвеева О.Г. , учитель-дефектолог высшей квалификационной категории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BeachBallPORCBB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5262546" cy="526254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овая папка\мяч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207180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571900" cy="6697312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Новая папка\933174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14620"/>
            <a:ext cx="1928826" cy="3886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овая папка\f_49ccd797b4d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487983" cy="3000396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Новая папка\27c8936480975d7ae30ef290ccde7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46" y="428604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teddy-bear-vector_34-5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5418002" cy="5400692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Новая папка\teddy-bear-vector_34-5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214686"/>
            <a:ext cx="2837991" cy="282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66796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55296"/>
            <a:ext cx="2565398" cy="39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yagkayaigrushka.ru/images/stories/3886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41990" cy="2500306"/>
          </a:xfrm>
          <a:prstGeom prst="rect">
            <a:avLst/>
          </a:prstGeom>
          <a:noFill/>
        </p:spPr>
      </p:pic>
      <p:pic>
        <p:nvPicPr>
          <p:cNvPr id="14340" name="Picture 4" descr="http://baby-best.ru/uploads/posts/2012-02/1330380219_b_fynktzii-didarti4eskih-igrushek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362450" cy="3838576"/>
          </a:xfrm>
          <a:prstGeom prst="rect">
            <a:avLst/>
          </a:prstGeom>
          <a:noFill/>
        </p:spPr>
      </p:pic>
      <p:pic>
        <p:nvPicPr>
          <p:cNvPr id="14342" name="Picture 6" descr="http://arish-ka.ru/images/grushki_ot_go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42852"/>
            <a:ext cx="2924175" cy="2447926"/>
          </a:xfrm>
          <a:prstGeom prst="rect">
            <a:avLst/>
          </a:prstGeom>
          <a:noFill/>
        </p:spPr>
      </p:pic>
      <p:pic>
        <p:nvPicPr>
          <p:cNvPr id="14343" name="Picture 7" descr="C:\Documents and Settings\admin\Рабочий стол\Новая папка\BeachBallPORCBB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3286148" cy="3286148"/>
          </a:xfrm>
          <a:prstGeom prst="rect">
            <a:avLst/>
          </a:prstGeom>
          <a:noFill/>
        </p:spPr>
      </p:pic>
      <p:pic>
        <p:nvPicPr>
          <p:cNvPr id="14345" name="Picture 9" descr="http://cs304715.userapi.com/v304715381/11d2/ymkXIFymJy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0"/>
            <a:ext cx="3627401" cy="3286148"/>
          </a:xfrm>
          <a:prstGeom prst="rect">
            <a:avLst/>
          </a:prstGeom>
          <a:noFill/>
        </p:spPr>
      </p:pic>
      <p:pic>
        <p:nvPicPr>
          <p:cNvPr id="14347" name="Picture 11" descr="http://www.elephant.ru/images/toys/160/14-58099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4686" y="4214818"/>
            <a:ext cx="20193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RedBall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2491347" cy="3714776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Новая папка\shariki-clipart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857652" cy="648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52149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 descr="C:\Documents and Settings\admin\Рабочий стол\Новая папка\teddybear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269590" cy="380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947" y="1142984"/>
            <a:ext cx="54820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3024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1480"/>
            <a:ext cx="49471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20416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508" y="714356"/>
            <a:ext cx="544749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yagkayaigrushka.ru/images/stories/3886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41990" cy="2500306"/>
          </a:xfrm>
          <a:prstGeom prst="rect">
            <a:avLst/>
          </a:prstGeom>
          <a:noFill/>
        </p:spPr>
      </p:pic>
      <p:pic>
        <p:nvPicPr>
          <p:cNvPr id="14340" name="Picture 4" descr="http://baby-best.ru/uploads/posts/2012-02/1330380219_b_fynktzii-didarti4eskih-igrushek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362450" cy="3838576"/>
          </a:xfrm>
          <a:prstGeom prst="rect">
            <a:avLst/>
          </a:prstGeom>
          <a:noFill/>
        </p:spPr>
      </p:pic>
      <p:pic>
        <p:nvPicPr>
          <p:cNvPr id="14342" name="Picture 6" descr="http://arish-ka.ru/images/grushki_ot_go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42852"/>
            <a:ext cx="2924175" cy="2447926"/>
          </a:xfrm>
          <a:prstGeom prst="rect">
            <a:avLst/>
          </a:prstGeom>
          <a:noFill/>
        </p:spPr>
      </p:pic>
      <p:pic>
        <p:nvPicPr>
          <p:cNvPr id="14343" name="Picture 7" descr="C:\Documents and Settings\admin\Рабочий стол\Новая папка\BeachBallPORCBB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3286148" cy="3286148"/>
          </a:xfrm>
          <a:prstGeom prst="rect">
            <a:avLst/>
          </a:prstGeom>
          <a:noFill/>
        </p:spPr>
      </p:pic>
      <p:pic>
        <p:nvPicPr>
          <p:cNvPr id="14345" name="Picture 9" descr="http://cs304715.userapi.com/v304715381/11d2/ymkXIFymJy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0"/>
            <a:ext cx="3627401" cy="3286148"/>
          </a:xfrm>
          <a:prstGeom prst="rect">
            <a:avLst/>
          </a:prstGeom>
          <a:noFill/>
        </p:spPr>
      </p:pic>
      <p:pic>
        <p:nvPicPr>
          <p:cNvPr id="14347" name="Picture 11" descr="http://www.elephant.ru/images/toys/160/14-58099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4686" y="4214818"/>
            <a:ext cx="20193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Большой - маленький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7">
      <a:dk1>
        <a:srgbClr val="C3DFE9"/>
      </a:dk1>
      <a:lt1>
        <a:srgbClr val="C3DFE9"/>
      </a:lt1>
      <a:dk2>
        <a:srgbClr val="D5E9F0"/>
      </a:dk2>
      <a:lt2>
        <a:srgbClr val="A3CEDD"/>
      </a:lt2>
      <a:accent1>
        <a:srgbClr val="F8BECF"/>
      </a:accent1>
      <a:accent2>
        <a:srgbClr val="A6D0DE"/>
      </a:accent2>
      <a:accent3>
        <a:srgbClr val="D5E9F0"/>
      </a:accent3>
      <a:accent4>
        <a:srgbClr val="C3DFE9"/>
      </a:accent4>
      <a:accent5>
        <a:srgbClr val="A6D0DE"/>
      </a:accent5>
      <a:accent6>
        <a:srgbClr val="C3DFE9"/>
      </a:accent6>
      <a:hlink>
        <a:srgbClr val="C3DFE9"/>
      </a:hlink>
      <a:folHlink>
        <a:srgbClr val="A3CEDD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149</TotalTime>
  <Words>8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Дидактический материал  к  занятию по формированию элементарных математических представлений по лексической теме «Игрушки» (1год обучения)    Разработала  Матвеева О.Г. , учитель-дефектолог высшей квалификационной категории    </vt:lpstr>
      <vt:lpstr>Один - много</vt:lpstr>
      <vt:lpstr>Слайд 3</vt:lpstr>
      <vt:lpstr>Слайд 4</vt:lpstr>
      <vt:lpstr>Слайд 5</vt:lpstr>
      <vt:lpstr>Слайд 6</vt:lpstr>
      <vt:lpstr>Слайд 7</vt:lpstr>
      <vt:lpstr>Слайд 8</vt:lpstr>
      <vt:lpstr>Большой - маленький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18</cp:revision>
  <dcterms:modified xsi:type="dcterms:W3CDTF">2015-04-02T07:50:54Z</dcterms:modified>
</cp:coreProperties>
</file>