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88424" cy="355825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МБДОУ </a:t>
            </a:r>
            <a:r>
              <a:rPr lang="ru-RU" sz="5400" b="1" dirty="0" err="1" smtClean="0"/>
              <a:t>Итатский</a:t>
            </a:r>
            <a:r>
              <a:rPr lang="ru-RU" sz="4800" b="1" dirty="0" smtClean="0"/>
              <a:t>    </a:t>
            </a:r>
            <a:br>
              <a:rPr lang="ru-RU" sz="4800" b="1" dirty="0" smtClean="0"/>
            </a:br>
            <a:r>
              <a:rPr lang="ru-RU" sz="4800" b="1" dirty="0" smtClean="0"/>
              <a:t>  детский сад №3                   «Теремок»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  Мини-музей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«Боевая слава»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941372"/>
          </a:xfrm>
        </p:spPr>
        <p:txBody>
          <a:bodyPr>
            <a:noAutofit/>
          </a:bodyPr>
          <a:lstStyle/>
          <a:p>
            <a:r>
              <a:rPr lang="ru-RU" sz="7200" dirty="0" smtClean="0"/>
              <a:t>   Доспехи солдата</a:t>
            </a:r>
            <a:endParaRPr lang="ru-RU" sz="7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785926"/>
            <a:ext cx="2614601" cy="42687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Слушатель\Рабочий стол\Музей\SDC11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4203"/>
          <a:stretch>
            <a:fillRect/>
          </a:stretch>
        </p:blipFill>
        <p:spPr bwMode="auto">
          <a:xfrm>
            <a:off x="355521" y="1282700"/>
            <a:ext cx="8331279" cy="5361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214422"/>
            <a:ext cx="39581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Цель: Формирование патриотических </a:t>
            </a:r>
          </a:p>
          <a:p>
            <a:r>
              <a:rPr lang="ru-RU" sz="4400" dirty="0" smtClean="0"/>
              <a:t>чувств у детей дошкольного возраста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1162050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лушатель\Рабочий стол\Музей\SDC11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76" cy="208438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Боевые награды Николаева Николая Николаевича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-428662" y="1714487"/>
            <a:ext cx="142877" cy="714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Слушатель\Рабочий стол\Музей\SDC11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095" b="26495"/>
          <a:stretch>
            <a:fillRect/>
          </a:stretch>
        </p:blipFill>
        <p:spPr bwMode="auto">
          <a:xfrm>
            <a:off x="928662" y="3143247"/>
            <a:ext cx="7858180" cy="332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29114" cy="1155686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Форма морского пехотинца</a:t>
            </a:r>
            <a:endParaRPr lang="ru-RU" sz="4800" dirty="0"/>
          </a:p>
        </p:txBody>
      </p:sp>
      <p:pic>
        <p:nvPicPr>
          <p:cNvPr id="4098" name="Picture 2" descr="C:\Documents and Settings\Слушатель\Рабочий стол\Музей\SDC11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97" r="12515"/>
          <a:stretch>
            <a:fillRect/>
          </a:stretch>
        </p:blipFill>
        <p:spPr bwMode="auto">
          <a:xfrm rot="5400000">
            <a:off x="3802647" y="1270237"/>
            <a:ext cx="5528848" cy="4725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00618" cy="4941900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Форма солдата железно-</a:t>
            </a:r>
            <a:br>
              <a:rPr lang="ru-RU" sz="6600" dirty="0" smtClean="0"/>
            </a:br>
            <a:r>
              <a:rPr lang="ru-RU" sz="6600" dirty="0" smtClean="0"/>
              <a:t>дорожных войск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614338" cy="6507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Слушатель\Рабочий стол\Музей\SDC11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79902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Я будущий </a:t>
            </a:r>
            <a:br>
              <a:rPr lang="ru-RU" sz="4800" dirty="0" smtClean="0"/>
            </a:br>
            <a:r>
              <a:rPr lang="ru-RU" sz="4800" dirty="0" smtClean="0"/>
              <a:t>защитник </a:t>
            </a:r>
            <a:br>
              <a:rPr lang="ru-RU" sz="4800" dirty="0" smtClean="0"/>
            </a:br>
            <a:r>
              <a:rPr lang="ru-RU" sz="4800" dirty="0" smtClean="0"/>
              <a:t>России</a:t>
            </a:r>
            <a:endParaRPr lang="ru-RU" sz="4800" dirty="0"/>
          </a:p>
        </p:txBody>
      </p:sp>
      <p:pic>
        <p:nvPicPr>
          <p:cNvPr id="8194" name="Picture 2" descr="C:\Documents and Settings\Слушатель\Рабочий стол\Музей\SDC11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49" y="1282700"/>
            <a:ext cx="5242999" cy="39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013470"/>
          </a:xfrm>
        </p:spPr>
        <p:txBody>
          <a:bodyPr vert="horz"/>
          <a:lstStyle/>
          <a:p>
            <a:r>
              <a:rPr lang="ru-RU" sz="5400" dirty="0" smtClean="0"/>
              <a:t>Мини-музей </a:t>
            </a:r>
            <a:br>
              <a:rPr lang="ru-RU" sz="5400" dirty="0" smtClean="0"/>
            </a:br>
            <a:r>
              <a:rPr lang="ru-RU" sz="5400" dirty="0" smtClean="0"/>
              <a:t>«Боевая слава»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86116" y="6000768"/>
            <a:ext cx="179397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C:\Documents and Settings\Слушатель\Рабочий стол\Музей\SDC1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54" t="16128" r="17562" b="11201"/>
          <a:stretch>
            <a:fillRect/>
          </a:stretch>
        </p:blipFill>
        <p:spPr bwMode="auto">
          <a:xfrm rot="5400000">
            <a:off x="3303458" y="1010124"/>
            <a:ext cx="5993465" cy="4973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116205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Головные уборы, регалия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2857496"/>
            <a:ext cx="1543032" cy="32686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Слушатель\Рабочий стол\Музей\SDC11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170" b="3022"/>
          <a:stretch>
            <a:fillRect/>
          </a:stretch>
        </p:blipFill>
        <p:spPr bwMode="auto">
          <a:xfrm>
            <a:off x="357158" y="1643050"/>
            <a:ext cx="8001057" cy="489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38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Итатский       детский сад №3                   «Теремок» </vt:lpstr>
      <vt:lpstr>Слайд 2</vt:lpstr>
      <vt:lpstr>Слайд 3</vt:lpstr>
      <vt:lpstr>Боевые награды Николаева Николая Николаевича </vt:lpstr>
      <vt:lpstr>Форма морского пехотинца</vt:lpstr>
      <vt:lpstr>Форма солдата железно- дорожных войск</vt:lpstr>
      <vt:lpstr>Я будущий  защитник  России</vt:lpstr>
      <vt:lpstr>Мини-музей  «Боевая слава»</vt:lpstr>
      <vt:lpstr>Головные уборы, регалия</vt:lpstr>
      <vt:lpstr>   Доспехи солдата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Итатский       детский сад №3                   «Теремок» </dc:title>
  <cp:lastModifiedBy>Библиотека</cp:lastModifiedBy>
  <cp:revision>7</cp:revision>
  <dcterms:modified xsi:type="dcterms:W3CDTF">2012-09-17T09:16:03Z</dcterms:modified>
</cp:coreProperties>
</file>