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BDFE36-57AB-460C-BD32-D787C58D97D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0376F4-6D3B-4B29-8584-D3C860095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wnloads\Music\&#1090;&#1086;&#1088;&#1084;&#1086;&#1079;&#1072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wnloads\Music\&#1090;&#1086;&#1088;&#1084;&#1086;&#1079;&#1072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images.yandex.ru/yandsearch?text=%D0%BF%D0%B5%D1%80%D0%B2%D1%8B%D0%B9%20%D0%B0%D0%B2%D1%82%D0%BE%D0%BC%D0%BE%D0%B1%D0%B8%D0%BB%D1%8C&amp;img_url=img0.liveinternet.ru/images/attach/c/0/47/709/47709540_1250698724_Pervuyy_Avtomobil_.jpg&amp;pos=0&amp;rpt=simage" TargetMode="External"/><Relationship Id="rId7" Type="http://schemas.openxmlformats.org/officeDocument/2006/relationships/hyperlink" Target="http://images.yandex.ru/yandsearch?p=1&amp;text=%D0%BF%D0%B5%D1%80%D0%B2%D1%8B%D0%B5%20%D0%B0%D0%B2%D1%82%D0%BE%D0%BC%D0%BE%D0%B1%D0%B8%D0%BB%D0%B8&amp;img_url=www.retroavto.net/images/old/image036.jpg&amp;pos=36&amp;rpt=sima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yandex.ru/yandsearch?p=2&amp;text=%D0%BF%D0%B5%D1%80%D0%B2%D1%8B%D0%B9%20%D0%BF%D0%B0%D1%80%D0%BE%D0%B2%D0%BE%D0%B9%20%D0%B0%D0%B2%D1%82%D0%BE%D0%BC%D0%BE%D0%B1%D0%B8%D0%BB%D1%8C&amp;img_url=www.tonnel.ru/calendar/695857681_tonnel.gif&amp;pos=68&amp;rpt=simage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images.yandex.ru/yandsearch?p=4&amp;text=%D0%BF%D0%B5%D1%80%D0%B2%D1%8B%D0%B5%20%D0%B0%D0%B2%D1%82%D0%BE%D0%BC%D0%BE%D0%B1%D0%B8%D0%BB%D0%B8&amp;img_url=mini.43.free.fr/5000/bugtype10.jpg&amp;pos=147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p=4&amp;text=%D0%BF%D0%B5%D1%88%D0%B5%D1%85%D0%BE%D0%B4%D0%BD%D1%8B%D0%B9%20%D0%BF%D0%B5%D1%80%D0%B5%D1%85%D0%BE%D0%B4%20%D0%BD%D0%B0%20%D0%BF%D0%B5%D1%80%D0%B5%D0%BA%D1%80%D0%B5%D1%81%D1%82%D0%BA%D0%B5&amp;img_url=www.yaplakal.com/uploads/post-3-13053048085856.jpg&amp;pos=135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wnloads\Music\&#1077;&#1089;&#1083;&#1080;%20&#1089;%20&#1076;&#1088;&#1091;&#1075;&#1086;&#1084;%20&#1074;&#1099;&#1096;&#1077;&#1083;%20&#1074;%20&#1087;&#1091;&#1090;&#1100;%20&#1084;&#1080;&#1085;&#1091;&#1089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wnloads\Music\&#1077;&#1089;&#1083;&#1080;%20&#1089;%20&#1076;&#1088;&#1091;&#1075;&#1086;&#1084;%20&#1074;&#1099;&#1096;&#1077;&#1083;%20&#1074;%20&#1087;&#1091;&#1090;&#1100;%20&#1084;&#1080;&#1085;&#1091;&#1089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wnloads\Music\&#1077;&#1089;&#1083;&#1080;%20&#1089;%20&#1076;&#1088;&#1091;&#1075;&#1086;&#1084;%20&#1074;&#1099;&#1096;&#1077;&#1083;%20&#1074;%20&#1087;&#1091;&#1090;&#1100;%20&#1084;&#1080;&#1085;&#1091;&#1089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text=%D0%BD%D0%B5%D0%BB%D1%8C%D0%B7%D1%8F%20%D0%BF%D0%B5%D1%80%D0%B5%D1%85%D0%BE%D0%B4%D0%B8%D1%82%D1%8C%20%D1%83%D0%BB%D0%B8%D1%86%D1%83%20%D0%BF%D0%B5%D1%80%D0%B5%D0%B4%20%D0%B1%D0%BB%D0%B8%D0%B7%D0%BA%D0%BE%20%D0%B8%D0%B4%D1%83%D1%89%D0%B8%D0%BC%20%D1%82%D1%80%D0%B0%D0%BD%D1%81%D0%BF%D0%BE%D1%80%D1%82%D0%BE%D0%BC&amp;img_url=900igr.net/datai/obg/Dorozhnye-DTP/0017-020-Ne-perebegaj-proezzhuju-chast-pered-blizko-iduschim-transportom.jpg&amp;pos=2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42210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 - </a:t>
            </a:r>
            <a:r>
              <a:rPr lang="ru-RU" sz="3600" dirty="0" smtClean="0">
                <a:solidFill>
                  <a:srgbClr val="FF0000"/>
                </a:solidFill>
              </a:rPr>
              <a:t>соблюдайте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797152"/>
            <a:ext cx="310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 - требования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373216"/>
            <a:ext cx="348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 - осторожного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949280"/>
            <a:ext cx="379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 - </a:t>
            </a:r>
            <a:r>
              <a:rPr lang="ru-RU" sz="3600" dirty="0" smtClean="0">
                <a:solidFill>
                  <a:srgbClr val="FF0000"/>
                </a:solidFill>
              </a:rPr>
              <a:t>передвижения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nn.ru/data/forum/images/2011-09/40284605-s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11" name="Picture 4" descr="http://book.sch463.edusite.ru/images/p28__1__1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56792"/>
            <a:ext cx="5400600" cy="3996444"/>
          </a:xfrm>
          <a:prstGeom prst="rect">
            <a:avLst/>
          </a:prstGeom>
          <a:noFill/>
        </p:spPr>
      </p:pic>
      <p:pic>
        <p:nvPicPr>
          <p:cNvPr id="12" name="торм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35844" name="Picture 4" descr="http://book.sch463.edusite.ru/images/p28__1__1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56792"/>
            <a:ext cx="5400600" cy="39964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877272"/>
            <a:ext cx="8462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Нельзя играть на проезжей части!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" name="торм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3074" name="Picture 2" descr="http://4.bp.blogspot.com/-qjONX5BWafM/UDrwq3X3KaI/AAAAAAAAAdU/IoC9Hwvi1kE/s1600/131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39"/>
            <a:ext cx="4320480" cy="2970789"/>
          </a:xfrm>
          <a:prstGeom prst="rect">
            <a:avLst/>
          </a:prstGeom>
          <a:noFill/>
        </p:spPr>
      </p:pic>
      <p:pic>
        <p:nvPicPr>
          <p:cNvPr id="3076" name="Picture 4" descr="http://900igr.net/datai/obg/Dorozhnye-DTP/0017-020-Ne-perebegaj-proezzhuju-chast-pered-blizko-iduschim-transpor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34" y="188640"/>
            <a:ext cx="4219926" cy="2880320"/>
          </a:xfrm>
          <a:prstGeom prst="rect">
            <a:avLst/>
          </a:prstGeom>
          <a:noFill/>
        </p:spPr>
      </p:pic>
      <p:pic>
        <p:nvPicPr>
          <p:cNvPr id="3078" name="Picture 6" descr="http://900igr.net/datai/obg/Dorozhnye-DTP/0020-024-Ne-igrajte-na-proezzhej-cha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3981450" cy="3209553"/>
          </a:xfrm>
          <a:prstGeom prst="rect">
            <a:avLst/>
          </a:prstGeom>
          <a:noFill/>
        </p:spPr>
      </p:pic>
      <p:pic>
        <p:nvPicPr>
          <p:cNvPr id="3082" name="Picture 10" descr="http://news.novo-sibirsk.ru/upload/media/media127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19010"/>
            <a:ext cx="4163955" cy="3122966"/>
          </a:xfrm>
          <a:prstGeom prst="rect">
            <a:avLst/>
          </a:prstGeom>
          <a:noFill/>
        </p:spPr>
      </p:pic>
      <p:pic>
        <p:nvPicPr>
          <p:cNvPr id="37890" name="Picture 2" descr="http://www.nn.ru/data/forum/images/2011-09/40284605-sto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49289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29698" name="Picture 2" descr="http://www.fun4child.ru/uploads/posts/2010-04/1271842629_bogat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6264696" cy="4898073"/>
          </a:xfrm>
          <a:prstGeom prst="rect">
            <a:avLst/>
          </a:prstGeom>
          <a:noFill/>
        </p:spPr>
      </p:pic>
      <p:pic>
        <p:nvPicPr>
          <p:cNvPr id="29700" name="Picture 4" descr="http://dlm3.meta.ua/pic/0/51/246/_pFv7va2r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3381375" cy="3857625"/>
          </a:xfrm>
          <a:prstGeom prst="rect">
            <a:avLst/>
          </a:prstGeom>
          <a:noFill/>
        </p:spPr>
      </p:pic>
      <p:pic>
        <p:nvPicPr>
          <p:cNvPr id="29702" name="Picture 6" descr="http://www.razumniki.ru/images/articles/poleznaya_informaciya/maslenic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20888"/>
            <a:ext cx="514137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28678" name="Picture 6" descr="http://www.satarov.ru/gallery/satarov_10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956" y="3257600"/>
            <a:ext cx="5405044" cy="3600400"/>
          </a:xfrm>
          <a:prstGeom prst="rect">
            <a:avLst/>
          </a:prstGeom>
          <a:noFill/>
        </p:spPr>
      </p:pic>
      <p:pic>
        <p:nvPicPr>
          <p:cNvPr id="28674" name="Picture 2" descr="http://cucinatestarossa.blogs.com/photos/uncategorized/amer_c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93779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27650" name="Picture 2" descr="http://im8-tub-ru.yandex.net/i?id=34722610-2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3707904" cy="2471936"/>
          </a:xfrm>
          <a:prstGeom prst="rect">
            <a:avLst/>
          </a:prstGeom>
          <a:noFill/>
        </p:spPr>
      </p:pic>
      <p:pic>
        <p:nvPicPr>
          <p:cNvPr id="27652" name="Picture 4" descr="http://im5-tub-ru.yandex.net/i?id=15981423-13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556792"/>
            <a:ext cx="3096344" cy="2431684"/>
          </a:xfrm>
          <a:prstGeom prst="rect">
            <a:avLst/>
          </a:prstGeom>
          <a:noFill/>
        </p:spPr>
      </p:pic>
      <p:pic>
        <p:nvPicPr>
          <p:cNvPr id="27654" name="Picture 6" descr="http://im0-tub-ru.yandex.net/i?id=545303699-35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77072"/>
            <a:ext cx="3923928" cy="2615952"/>
          </a:xfrm>
          <a:prstGeom prst="rect">
            <a:avLst/>
          </a:prstGeom>
          <a:noFill/>
        </p:spPr>
      </p:pic>
      <p:pic>
        <p:nvPicPr>
          <p:cNvPr id="27656" name="Picture 8" descr="http://im2-tub-ru.yandex.net/i?id=71639789-67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4221088"/>
            <a:ext cx="440689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26626" name="Picture 2" descr="http://img.cliparto.com/pic/xl/186338/3137416-pedestrian-cros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391976" cy="3096344"/>
          </a:xfrm>
          <a:prstGeom prst="rect">
            <a:avLst/>
          </a:prstGeom>
          <a:noFill/>
        </p:spPr>
      </p:pic>
      <p:pic>
        <p:nvPicPr>
          <p:cNvPr id="26628" name="Picture 4" descr="http://im6-tub-ru.yandex.net/i?id=399836509-5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4147661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34820" name="Picture 4" descr="http://cs5925.userapi.com/u154176808/-14/x_208d9e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3888432" cy="4936724"/>
          </a:xfrm>
          <a:prstGeom prst="rect">
            <a:avLst/>
          </a:prstGeom>
          <a:noFill/>
        </p:spPr>
      </p:pic>
      <p:pic>
        <p:nvPicPr>
          <p:cNvPr id="34818" name="Picture 2" descr="http://igrushka.kz/vip114/kolob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595877"/>
            <a:ext cx="4560506" cy="526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www.zp-avto.ru/UserFiles/Image/a402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82694"/>
            <a:ext cx="7128792" cy="5275306"/>
          </a:xfrm>
          <a:prstGeom prst="rect">
            <a:avLst/>
          </a:prstGeom>
          <a:noFill/>
        </p:spPr>
      </p:pic>
      <p:pic>
        <p:nvPicPr>
          <p:cNvPr id="6" name="Picture 2" descr="http://igrushka.kz/vip114/kolob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517232"/>
            <a:ext cx="998510" cy="1152128"/>
          </a:xfrm>
          <a:prstGeom prst="rect">
            <a:avLst/>
          </a:prstGeom>
          <a:noFill/>
        </p:spPr>
      </p:pic>
      <p:pic>
        <p:nvPicPr>
          <p:cNvPr id="7" name="если с другом вышел в путь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0.07077 L 0.29791 -0.26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32770" name="Picture 2" descr="http://cs5790.vkontakte.ru/u146906454/-14/x_3a2c5e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84784"/>
            <a:ext cx="4464496" cy="44644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6021289"/>
            <a:ext cx="816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Переходи улицу только на зеленый свет!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9" name="если с другом вышел в путь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0a2446eea378dac32a93eb6b71162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pic>
        <p:nvPicPr>
          <p:cNvPr id="36868" name="Picture 4" descr="http://im6-tub-ru.yandex.net/i?id=285998898-5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808"/>
            <a:ext cx="7632848" cy="38943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5805264"/>
            <a:ext cx="87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Нельзя переходить улицу  перед близко идущим транспортом!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если с другом вышел в путь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419</TotalTime>
  <Words>34</Words>
  <Application>Microsoft Office PowerPoint</Application>
  <PresentationFormat>Экран (4:3)</PresentationFormat>
  <Paragraphs>8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</cp:revision>
  <dcterms:created xsi:type="dcterms:W3CDTF">2012-10-28T14:15:53Z</dcterms:created>
  <dcterms:modified xsi:type="dcterms:W3CDTF">2012-10-30T17:00:44Z</dcterms:modified>
</cp:coreProperties>
</file>