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0"/>
  </p:notesMasterIdLst>
  <p:sldIdLst>
    <p:sldId id="256" r:id="rId2"/>
    <p:sldId id="279" r:id="rId3"/>
    <p:sldId id="280" r:id="rId4"/>
    <p:sldId id="281" r:id="rId5"/>
    <p:sldId id="282" r:id="rId6"/>
    <p:sldId id="300" r:id="rId7"/>
    <p:sldId id="266" r:id="rId8"/>
    <p:sldId id="278" r:id="rId9"/>
    <p:sldId id="267" r:id="rId10"/>
    <p:sldId id="285" r:id="rId11"/>
    <p:sldId id="287" r:id="rId12"/>
    <p:sldId id="259" r:id="rId13"/>
    <p:sldId id="257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75" r:id="rId23"/>
    <p:sldId id="276" r:id="rId24"/>
    <p:sldId id="277" r:id="rId25"/>
    <p:sldId id="283" r:id="rId26"/>
    <p:sldId id="284" r:id="rId27"/>
    <p:sldId id="265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</p:sldIdLst>
  <p:sldSz cx="9144000" cy="6858000" type="screen4x3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8CB26-E5D2-4C82-AFC7-7785F76D8BA6}" type="doc">
      <dgm:prSet loTypeId="urn:microsoft.com/office/officeart/2005/8/layout/equation1" loCatId="process" qsTypeId="urn:microsoft.com/office/officeart/2005/8/quickstyle/simple1" qsCatId="simple" csTypeId="urn:microsoft.com/office/officeart/2005/8/colors/accent1_3" csCatId="accent1" phldr="1"/>
      <dgm:spPr/>
    </dgm:pt>
    <dgm:pt modelId="{C8B44630-6444-40F0-896D-B043690D787B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Работа с</a:t>
          </a:r>
        </a:p>
        <a:p>
          <a:pPr algn="ctr"/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детьми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6DA9A11E-32B8-4039-B5B1-6A71F7DAF36B}" type="parTrans" cxnId="{CF9B40FD-8722-4EF2-B8F5-57DA654B20D7}">
      <dgm:prSet/>
      <dgm:spPr/>
      <dgm:t>
        <a:bodyPr/>
        <a:lstStyle/>
        <a:p>
          <a:endParaRPr lang="ru-RU"/>
        </a:p>
      </dgm:t>
    </dgm:pt>
    <dgm:pt modelId="{155DC9F7-0588-42F0-917A-632316C40F98}" type="sibTrans" cxnId="{CF9B40FD-8722-4EF2-B8F5-57DA654B20D7}">
      <dgm:prSet/>
      <dgm:spPr/>
      <dgm:t>
        <a:bodyPr/>
        <a:lstStyle/>
        <a:p>
          <a:endParaRPr lang="ru-RU"/>
        </a:p>
      </dgm:t>
    </dgm:pt>
    <dgm:pt modelId="{E2005822-31FF-4D40-9F6C-7E3581D15CD3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Работа</a:t>
          </a:r>
        </a:p>
        <a:p>
          <a:pPr algn="ctr"/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 с 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родителями</a:t>
          </a:r>
          <a:r>
            <a:rPr lang="ru-RU" sz="2000" dirty="0" smtClean="0"/>
            <a:t> </a:t>
          </a:r>
          <a:endParaRPr lang="ru-RU" sz="2000" dirty="0"/>
        </a:p>
      </dgm:t>
    </dgm:pt>
    <dgm:pt modelId="{83405111-E05E-4D19-ACF5-EDBBDE086949}" type="parTrans" cxnId="{D52CDEC7-C27B-4DFE-963A-F7D9C854379D}">
      <dgm:prSet/>
      <dgm:spPr/>
      <dgm:t>
        <a:bodyPr/>
        <a:lstStyle/>
        <a:p>
          <a:endParaRPr lang="ru-RU"/>
        </a:p>
      </dgm:t>
    </dgm:pt>
    <dgm:pt modelId="{A215F2A5-3205-4BB4-A275-7735FB69605F}" type="sibTrans" cxnId="{D52CDEC7-C27B-4DFE-963A-F7D9C854379D}">
      <dgm:prSet/>
      <dgm:spPr/>
      <dgm:t>
        <a:bodyPr/>
        <a:lstStyle/>
        <a:p>
          <a:endParaRPr lang="ru-RU"/>
        </a:p>
      </dgm:t>
    </dgm:pt>
    <dgm:pt modelId="{FCE8DCFB-A475-4634-A2AA-9F701B05524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Формирование основ безопасной жизнедеятельности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5FAD612E-2F22-4837-8210-09FD1891F558}" type="parTrans" cxnId="{14567DA3-E4BB-4470-B9DE-CE21546B46D4}">
      <dgm:prSet/>
      <dgm:spPr/>
      <dgm:t>
        <a:bodyPr/>
        <a:lstStyle/>
        <a:p>
          <a:endParaRPr lang="ru-RU"/>
        </a:p>
      </dgm:t>
    </dgm:pt>
    <dgm:pt modelId="{D251FA7B-E62C-4B76-8BAC-961A7D1FCA6F}" type="sibTrans" cxnId="{14567DA3-E4BB-4470-B9DE-CE21546B46D4}">
      <dgm:prSet/>
      <dgm:spPr/>
      <dgm:t>
        <a:bodyPr/>
        <a:lstStyle/>
        <a:p>
          <a:endParaRPr lang="ru-RU"/>
        </a:p>
      </dgm:t>
    </dgm:pt>
    <dgm:pt modelId="{84038D2B-7657-4C75-AA80-0B7B351D4872}" type="pres">
      <dgm:prSet presAssocID="{4B28CB26-E5D2-4C82-AFC7-7785F76D8BA6}" presName="linearFlow" presStyleCnt="0">
        <dgm:presLayoutVars>
          <dgm:dir/>
          <dgm:resizeHandles val="exact"/>
        </dgm:presLayoutVars>
      </dgm:prSet>
      <dgm:spPr/>
    </dgm:pt>
    <dgm:pt modelId="{EEAF74F9-3A80-499B-9E76-D12C1B2E986F}" type="pres">
      <dgm:prSet presAssocID="{C8B44630-6444-40F0-896D-B043690D787B}" presName="node" presStyleLbl="node1" presStyleIdx="0" presStyleCnt="3" custScaleX="229080" custScaleY="299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5AB0C-CFA4-4000-BC7A-316A7FFCA22E}" type="pres">
      <dgm:prSet presAssocID="{155DC9F7-0588-42F0-917A-632316C40F98}" presName="spacerL" presStyleCnt="0"/>
      <dgm:spPr/>
    </dgm:pt>
    <dgm:pt modelId="{672D83CF-35AF-4988-B2B8-503E8F01F41B}" type="pres">
      <dgm:prSet presAssocID="{155DC9F7-0588-42F0-917A-632316C40F9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7C9419-C8D2-4F48-B049-278FB3974373}" type="pres">
      <dgm:prSet presAssocID="{155DC9F7-0588-42F0-917A-632316C40F98}" presName="spacerR" presStyleCnt="0"/>
      <dgm:spPr/>
    </dgm:pt>
    <dgm:pt modelId="{C5C10248-2D8D-4148-B023-102A780D7936}" type="pres">
      <dgm:prSet presAssocID="{E2005822-31FF-4D40-9F6C-7E3581D15CD3}" presName="node" presStyleLbl="node1" presStyleIdx="1" presStyleCnt="3" custScaleX="236553" custScaleY="29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53CE6-1D19-4591-BD06-66FB8A8961A4}" type="pres">
      <dgm:prSet presAssocID="{A215F2A5-3205-4BB4-A275-7735FB69605F}" presName="spacerL" presStyleCnt="0"/>
      <dgm:spPr/>
    </dgm:pt>
    <dgm:pt modelId="{AA63255C-48AB-4FDD-AD4C-CED296CA106F}" type="pres">
      <dgm:prSet presAssocID="{A215F2A5-3205-4BB4-A275-7735FB69605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A90754D-2C74-4820-B1BA-39EF376551B1}" type="pres">
      <dgm:prSet presAssocID="{A215F2A5-3205-4BB4-A275-7735FB69605F}" presName="spacerR" presStyleCnt="0"/>
      <dgm:spPr/>
    </dgm:pt>
    <dgm:pt modelId="{DC47924C-8BC8-4A23-95A0-DD1779E128B8}" type="pres">
      <dgm:prSet presAssocID="{FCE8DCFB-A475-4634-A2AA-9F701B05524D}" presName="node" presStyleLbl="node1" presStyleIdx="2" presStyleCnt="3" custScaleX="246902" custScaleY="274974" custLinFactX="73" custLinFactNeighborX="100000" custLinFactNeighborY="-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67DA3-E4BB-4470-B9DE-CE21546B46D4}" srcId="{4B28CB26-E5D2-4C82-AFC7-7785F76D8BA6}" destId="{FCE8DCFB-A475-4634-A2AA-9F701B05524D}" srcOrd="2" destOrd="0" parTransId="{5FAD612E-2F22-4837-8210-09FD1891F558}" sibTransId="{D251FA7B-E62C-4B76-8BAC-961A7D1FCA6F}"/>
    <dgm:cxn modelId="{FE5AC7C0-2474-4D26-AB7A-131671596792}" type="presOf" srcId="{155DC9F7-0588-42F0-917A-632316C40F98}" destId="{672D83CF-35AF-4988-B2B8-503E8F01F41B}" srcOrd="0" destOrd="0" presId="urn:microsoft.com/office/officeart/2005/8/layout/equation1"/>
    <dgm:cxn modelId="{CF9B40FD-8722-4EF2-B8F5-57DA654B20D7}" srcId="{4B28CB26-E5D2-4C82-AFC7-7785F76D8BA6}" destId="{C8B44630-6444-40F0-896D-B043690D787B}" srcOrd="0" destOrd="0" parTransId="{6DA9A11E-32B8-4039-B5B1-6A71F7DAF36B}" sibTransId="{155DC9F7-0588-42F0-917A-632316C40F98}"/>
    <dgm:cxn modelId="{B8C99AD9-637B-4A53-A29A-05246E14814B}" type="presOf" srcId="{A215F2A5-3205-4BB4-A275-7735FB69605F}" destId="{AA63255C-48AB-4FDD-AD4C-CED296CA106F}" srcOrd="0" destOrd="0" presId="urn:microsoft.com/office/officeart/2005/8/layout/equation1"/>
    <dgm:cxn modelId="{F5725072-C29F-46D2-BCB7-A752C44B7FCE}" type="presOf" srcId="{C8B44630-6444-40F0-896D-B043690D787B}" destId="{EEAF74F9-3A80-499B-9E76-D12C1B2E986F}" srcOrd="0" destOrd="0" presId="urn:microsoft.com/office/officeart/2005/8/layout/equation1"/>
    <dgm:cxn modelId="{D52CDEC7-C27B-4DFE-963A-F7D9C854379D}" srcId="{4B28CB26-E5D2-4C82-AFC7-7785F76D8BA6}" destId="{E2005822-31FF-4D40-9F6C-7E3581D15CD3}" srcOrd="1" destOrd="0" parTransId="{83405111-E05E-4D19-ACF5-EDBBDE086949}" sibTransId="{A215F2A5-3205-4BB4-A275-7735FB69605F}"/>
    <dgm:cxn modelId="{F14CFB3E-3FEA-411D-8F09-DB381F243EA5}" type="presOf" srcId="{E2005822-31FF-4D40-9F6C-7E3581D15CD3}" destId="{C5C10248-2D8D-4148-B023-102A780D7936}" srcOrd="0" destOrd="0" presId="urn:microsoft.com/office/officeart/2005/8/layout/equation1"/>
    <dgm:cxn modelId="{91E3B36E-BD8A-4F17-8982-115BF9401F6F}" type="presOf" srcId="{FCE8DCFB-A475-4634-A2AA-9F701B05524D}" destId="{DC47924C-8BC8-4A23-95A0-DD1779E128B8}" srcOrd="0" destOrd="0" presId="urn:microsoft.com/office/officeart/2005/8/layout/equation1"/>
    <dgm:cxn modelId="{EB668446-C125-41A9-B0F5-4AE2C0E2140C}" type="presOf" srcId="{4B28CB26-E5D2-4C82-AFC7-7785F76D8BA6}" destId="{84038D2B-7657-4C75-AA80-0B7B351D4872}" srcOrd="0" destOrd="0" presId="urn:microsoft.com/office/officeart/2005/8/layout/equation1"/>
    <dgm:cxn modelId="{33015EA5-9BA2-44D8-93B1-AA90925A5F0D}" type="presParOf" srcId="{84038D2B-7657-4C75-AA80-0B7B351D4872}" destId="{EEAF74F9-3A80-499B-9E76-D12C1B2E986F}" srcOrd="0" destOrd="0" presId="urn:microsoft.com/office/officeart/2005/8/layout/equation1"/>
    <dgm:cxn modelId="{74AAD2BC-18DD-4917-ADB6-C70EC1907E14}" type="presParOf" srcId="{84038D2B-7657-4C75-AA80-0B7B351D4872}" destId="{3CF5AB0C-CFA4-4000-BC7A-316A7FFCA22E}" srcOrd="1" destOrd="0" presId="urn:microsoft.com/office/officeart/2005/8/layout/equation1"/>
    <dgm:cxn modelId="{01566B36-446C-472A-8062-40C190DE0811}" type="presParOf" srcId="{84038D2B-7657-4C75-AA80-0B7B351D4872}" destId="{672D83CF-35AF-4988-B2B8-503E8F01F41B}" srcOrd="2" destOrd="0" presId="urn:microsoft.com/office/officeart/2005/8/layout/equation1"/>
    <dgm:cxn modelId="{61A0D62C-B743-47C7-8414-960D77011FAD}" type="presParOf" srcId="{84038D2B-7657-4C75-AA80-0B7B351D4872}" destId="{187C9419-C8D2-4F48-B049-278FB3974373}" srcOrd="3" destOrd="0" presId="urn:microsoft.com/office/officeart/2005/8/layout/equation1"/>
    <dgm:cxn modelId="{9E215BC2-BF93-41BD-BA89-464D99D68D7E}" type="presParOf" srcId="{84038D2B-7657-4C75-AA80-0B7B351D4872}" destId="{C5C10248-2D8D-4148-B023-102A780D7936}" srcOrd="4" destOrd="0" presId="urn:microsoft.com/office/officeart/2005/8/layout/equation1"/>
    <dgm:cxn modelId="{6B5D0D6C-09D8-47FA-A777-3717967C0386}" type="presParOf" srcId="{84038D2B-7657-4C75-AA80-0B7B351D4872}" destId="{78753CE6-1D19-4591-BD06-66FB8A8961A4}" srcOrd="5" destOrd="0" presId="urn:microsoft.com/office/officeart/2005/8/layout/equation1"/>
    <dgm:cxn modelId="{117DDFAA-2B34-44BC-87BA-D329F627C067}" type="presParOf" srcId="{84038D2B-7657-4C75-AA80-0B7B351D4872}" destId="{AA63255C-48AB-4FDD-AD4C-CED296CA106F}" srcOrd="6" destOrd="0" presId="urn:microsoft.com/office/officeart/2005/8/layout/equation1"/>
    <dgm:cxn modelId="{EA43396A-CE2B-43CD-9A81-8AC1E350C088}" type="presParOf" srcId="{84038D2B-7657-4C75-AA80-0B7B351D4872}" destId="{DA90754D-2C74-4820-B1BA-39EF376551B1}" srcOrd="7" destOrd="0" presId="urn:microsoft.com/office/officeart/2005/8/layout/equation1"/>
    <dgm:cxn modelId="{F6A0CD75-A3AF-4FBD-B4FE-9DD2B106C698}" type="presParOf" srcId="{84038D2B-7657-4C75-AA80-0B7B351D4872}" destId="{DC47924C-8BC8-4A23-95A0-DD1779E128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C69FE3-7FB3-4D68-B9BB-662B061CA9AA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BF9718C-4BA8-4482-9DC2-BC93A3A5B352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Апрель: Весна шагает по планете</a:t>
          </a:r>
        </a:p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</a:t>
          </a:r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  <a:p>
          <a:pPr algn="l"/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Формирование представлений об опасных для человека ситуациях, связанных с водой и способах поведения в них; </a:t>
          </a:r>
        </a:p>
        <a:p>
          <a:pPr algn="l"/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-Приобщение к правилам безопасного для человека поведения с водой( горячая, холодная). </a:t>
          </a:r>
          <a:endParaRPr lang="ru-RU" sz="1400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316A06B-7A52-44E9-BDD3-E61F2720CD5E}" type="parTrans" cxnId="{928415FE-45C4-41FC-A949-AC629B081C6C}">
      <dgm:prSet/>
      <dgm:spPr/>
      <dgm:t>
        <a:bodyPr/>
        <a:lstStyle/>
        <a:p>
          <a:endParaRPr lang="ru-RU"/>
        </a:p>
      </dgm:t>
    </dgm:pt>
    <dgm:pt modelId="{EBD472AE-7BA9-471E-8DCE-4A38D5C6C096}" type="sibTrans" cxnId="{928415FE-45C4-41FC-A949-AC629B081C6C}">
      <dgm:prSet/>
      <dgm:spPr/>
      <dgm:t>
        <a:bodyPr/>
        <a:lstStyle/>
        <a:p>
          <a:endParaRPr lang="ru-RU"/>
        </a:p>
      </dgm:t>
    </dgm:pt>
    <dgm:pt modelId="{F5A40975-B22F-47FB-A21E-A74788D9CEDD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-«Сосулька заплакала» </a:t>
          </a:r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(Объяснить детям, что сосульки есть нельзя, что в них много микробов и можно простудиться)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сказки «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Заюшкина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избушка»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-Экологическая игра «Через ручеек»,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Подвижная игра «Пускание корабликов» (на прогулке) – </a:t>
          </a:r>
          <a:r>
            <a:rPr lang="ru-RU" sz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знакомить с правила игр с водой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-Подвижная игра «Лужа»  </a:t>
          </a:r>
          <a:r>
            <a:rPr lang="ru-RU" sz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формировать навыки безопасного поведения на прогулке</a:t>
          </a:r>
        </a:p>
        <a:p>
          <a:pPr algn="ctr"/>
          <a:endParaRPr lang="ru-RU" sz="16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algn="ctr"/>
          <a:endParaRPr lang="ru-RU" sz="1400" dirty="0"/>
        </a:p>
      </dgm:t>
    </dgm:pt>
    <dgm:pt modelId="{1EE096DD-2698-4BC7-AC6E-11A22CCC5092}" type="parTrans" cxnId="{AFAA6685-E50C-4A31-8CC7-802DCE206569}">
      <dgm:prSet/>
      <dgm:spPr/>
      <dgm:t>
        <a:bodyPr/>
        <a:lstStyle/>
        <a:p>
          <a:endParaRPr lang="ru-RU"/>
        </a:p>
      </dgm:t>
    </dgm:pt>
    <dgm:pt modelId="{BE11E994-C6A4-4AC9-BCA2-C039524DCC7B}" type="sibTrans" cxnId="{AFAA6685-E50C-4A31-8CC7-802DCE206569}">
      <dgm:prSet/>
      <dgm:spPr/>
      <dgm:t>
        <a:bodyPr/>
        <a:lstStyle/>
        <a:p>
          <a:endParaRPr lang="ru-RU"/>
        </a:p>
      </dgm:t>
    </dgm:pt>
    <dgm:pt modelId="{E08DE085-956A-4BCB-9A2F-B690877ABFE4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-Внесение макета «Дорога» игры с макетом.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 «Найди и собери»</a:t>
          </a:r>
          <a:b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знания о частях машин и их отличии)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ситуации: ребенок один на улице </a:t>
          </a:r>
          <a:r>
            <a:rPr lang="ru-RU" sz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(обсудить правила безопасного поведения: нельзя выходить за пределы детского сада, дома без взрослых)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р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: « Мы шоферы»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30D9CCD-2C2B-4DC0-B610-9D7036B96037}" type="parTrans" cxnId="{E27E8833-1844-444B-9E3F-75CD93F7AFC2}">
      <dgm:prSet/>
      <dgm:spPr/>
      <dgm:t>
        <a:bodyPr/>
        <a:lstStyle/>
        <a:p>
          <a:endParaRPr lang="ru-RU"/>
        </a:p>
      </dgm:t>
    </dgm:pt>
    <dgm:pt modelId="{FE69D62D-BB7A-4B7C-8FE6-588A034D6F98}" type="sibTrans" cxnId="{E27E8833-1844-444B-9E3F-75CD93F7AFC2}">
      <dgm:prSet/>
      <dgm:spPr/>
      <dgm:t>
        <a:bodyPr/>
        <a:lstStyle/>
        <a:p>
          <a:endParaRPr lang="ru-RU"/>
        </a:p>
      </dgm:t>
    </dgm:pt>
    <dgm:pt modelId="{16E023E1-6ECF-4A59-9967-2A7C958AB8FC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ctr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-Рассказ: « Какая бывает вода?»</a:t>
          </a:r>
        </a:p>
        <a:p>
          <a:pPr algn="ctr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стихов,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потешек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 о воде, ручейках, речках, дождике </a:t>
          </a:r>
          <a:r>
            <a:rPr lang="ru-RU" sz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знакомить с правилами безопасного поведения  человека в обращении  с водой 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Потешки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«Водичка, водичка…», «Зайка, заинька», «Чистая водичка»- Чтение К. Чуковский «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Мойдодыр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Игровая ситуация</a:t>
          </a:r>
        </a:p>
        <a:p>
          <a:pPr algn="ctr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«Кукла Маша умывается»</a:t>
          </a:r>
        </a:p>
        <a:p>
          <a:pPr algn="ctr"/>
          <a:endParaRPr lang="ru-RU" sz="1400" dirty="0"/>
        </a:p>
      </dgm:t>
    </dgm:pt>
    <dgm:pt modelId="{FCE9F9F4-3F6E-4AE4-89FE-83D7F5754EF3}" type="parTrans" cxnId="{CD550CD8-56CD-4EE9-9483-726DBC8E6EB3}">
      <dgm:prSet/>
      <dgm:spPr/>
      <dgm:t>
        <a:bodyPr/>
        <a:lstStyle/>
        <a:p>
          <a:endParaRPr lang="ru-RU"/>
        </a:p>
      </dgm:t>
    </dgm:pt>
    <dgm:pt modelId="{B9732FC5-DFD6-4AFF-857B-160DAAC929F5}" type="sibTrans" cxnId="{CD550CD8-56CD-4EE9-9483-726DBC8E6EB3}">
      <dgm:prSet/>
      <dgm:spPr/>
      <dgm:t>
        <a:bodyPr/>
        <a:lstStyle/>
        <a:p>
          <a:endParaRPr lang="ru-RU"/>
        </a:p>
      </dgm:t>
    </dgm:pt>
    <dgm:pt modelId="{072355CD-9407-409C-AE90-1BA73F5FECF8}" type="pres">
      <dgm:prSet presAssocID="{F9C69FE3-7FB3-4D68-B9BB-662B061CA9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7CE4C-45E5-4A17-BE29-6CE51EA486F5}" type="pres">
      <dgm:prSet presAssocID="{DBF9718C-4BA8-4482-9DC2-BC93A3A5B352}" presName="roof" presStyleLbl="dkBgShp" presStyleIdx="0" presStyleCnt="2"/>
      <dgm:spPr/>
      <dgm:t>
        <a:bodyPr/>
        <a:lstStyle/>
        <a:p>
          <a:endParaRPr lang="ru-RU"/>
        </a:p>
      </dgm:t>
    </dgm:pt>
    <dgm:pt modelId="{1CC2C075-21B4-43CB-A13E-65956AEAD32F}" type="pres">
      <dgm:prSet presAssocID="{DBF9718C-4BA8-4482-9DC2-BC93A3A5B352}" presName="pillars" presStyleCnt="0"/>
      <dgm:spPr/>
    </dgm:pt>
    <dgm:pt modelId="{C4534472-9CA5-4B4C-9C4A-155F0F750E6F}" type="pres">
      <dgm:prSet presAssocID="{DBF9718C-4BA8-4482-9DC2-BC93A3A5B35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984F8-C297-4B49-B6A6-277F07774B0E}" type="pres">
      <dgm:prSet presAssocID="{E08DE085-956A-4BCB-9A2F-B690877ABFE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A0993-4EF0-47C3-82BD-04E29FF97F3C}" type="pres">
      <dgm:prSet presAssocID="{16E023E1-6ECF-4A59-9967-2A7C958AB8FC}" presName="pillarX" presStyleLbl="node1" presStyleIdx="2" presStyleCnt="3" custLinFactNeighborX="1869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5D9F-9109-4010-8B85-FCC2A1F9E752}" type="pres">
      <dgm:prSet presAssocID="{DBF9718C-4BA8-4482-9DC2-BC93A3A5B352}" presName="base" presStyleLbl="dkBgShp" presStyleIdx="1" presStyleCnt="2"/>
      <dgm:spPr/>
    </dgm:pt>
  </dgm:ptLst>
  <dgm:cxnLst>
    <dgm:cxn modelId="{CD550CD8-56CD-4EE9-9483-726DBC8E6EB3}" srcId="{DBF9718C-4BA8-4482-9DC2-BC93A3A5B352}" destId="{16E023E1-6ECF-4A59-9967-2A7C958AB8FC}" srcOrd="2" destOrd="0" parTransId="{FCE9F9F4-3F6E-4AE4-89FE-83D7F5754EF3}" sibTransId="{B9732FC5-DFD6-4AFF-857B-160DAAC929F5}"/>
    <dgm:cxn modelId="{9CB149BF-1579-432B-9D87-5252E57B4A67}" type="presOf" srcId="{16E023E1-6ECF-4A59-9967-2A7C958AB8FC}" destId="{1D8A0993-4EF0-47C3-82BD-04E29FF97F3C}" srcOrd="0" destOrd="0" presId="urn:microsoft.com/office/officeart/2005/8/layout/hList3"/>
    <dgm:cxn modelId="{0FB10644-D894-4C3B-B179-3658D5DF7C35}" type="presOf" srcId="{E08DE085-956A-4BCB-9A2F-B690877ABFE4}" destId="{E4E984F8-C297-4B49-B6A6-277F07774B0E}" srcOrd="0" destOrd="0" presId="urn:microsoft.com/office/officeart/2005/8/layout/hList3"/>
    <dgm:cxn modelId="{AFAA6685-E50C-4A31-8CC7-802DCE206569}" srcId="{DBF9718C-4BA8-4482-9DC2-BC93A3A5B352}" destId="{F5A40975-B22F-47FB-A21E-A74788D9CEDD}" srcOrd="0" destOrd="0" parTransId="{1EE096DD-2698-4BC7-AC6E-11A22CCC5092}" sibTransId="{BE11E994-C6A4-4AC9-BCA2-C039524DCC7B}"/>
    <dgm:cxn modelId="{5CA6BB5D-4EA0-46B6-8CA7-6CF1A01BF1A8}" type="presOf" srcId="{DBF9718C-4BA8-4482-9DC2-BC93A3A5B352}" destId="{E727CE4C-45E5-4A17-BE29-6CE51EA486F5}" srcOrd="0" destOrd="0" presId="urn:microsoft.com/office/officeart/2005/8/layout/hList3"/>
    <dgm:cxn modelId="{663160A2-355A-4001-9DE1-EC47CA219B72}" type="presOf" srcId="{F5A40975-B22F-47FB-A21E-A74788D9CEDD}" destId="{C4534472-9CA5-4B4C-9C4A-155F0F750E6F}" srcOrd="0" destOrd="0" presId="urn:microsoft.com/office/officeart/2005/8/layout/hList3"/>
    <dgm:cxn modelId="{928415FE-45C4-41FC-A949-AC629B081C6C}" srcId="{F9C69FE3-7FB3-4D68-B9BB-662B061CA9AA}" destId="{DBF9718C-4BA8-4482-9DC2-BC93A3A5B352}" srcOrd="0" destOrd="0" parTransId="{0316A06B-7A52-44E9-BDD3-E61F2720CD5E}" sibTransId="{EBD472AE-7BA9-471E-8DCE-4A38D5C6C096}"/>
    <dgm:cxn modelId="{5B7F1D80-5BD7-4026-B507-BFDD7474523A}" type="presOf" srcId="{F9C69FE3-7FB3-4D68-B9BB-662B061CA9AA}" destId="{072355CD-9407-409C-AE90-1BA73F5FECF8}" srcOrd="0" destOrd="0" presId="urn:microsoft.com/office/officeart/2005/8/layout/hList3"/>
    <dgm:cxn modelId="{E27E8833-1844-444B-9E3F-75CD93F7AFC2}" srcId="{DBF9718C-4BA8-4482-9DC2-BC93A3A5B352}" destId="{E08DE085-956A-4BCB-9A2F-B690877ABFE4}" srcOrd="1" destOrd="0" parTransId="{230D9CCD-2C2B-4DC0-B610-9D7036B96037}" sibTransId="{FE69D62D-BB7A-4B7C-8FE6-588A034D6F98}"/>
    <dgm:cxn modelId="{AECC50C9-B11C-4C74-B5B7-B25EC9D5D672}" type="presParOf" srcId="{072355CD-9407-409C-AE90-1BA73F5FECF8}" destId="{E727CE4C-45E5-4A17-BE29-6CE51EA486F5}" srcOrd="0" destOrd="0" presId="urn:microsoft.com/office/officeart/2005/8/layout/hList3"/>
    <dgm:cxn modelId="{6000B59A-0CF9-4198-8DFE-19E1B22A4077}" type="presParOf" srcId="{072355CD-9407-409C-AE90-1BA73F5FECF8}" destId="{1CC2C075-21B4-43CB-A13E-65956AEAD32F}" srcOrd="1" destOrd="0" presId="urn:microsoft.com/office/officeart/2005/8/layout/hList3"/>
    <dgm:cxn modelId="{B07F327E-A129-4AAB-AF8F-E891421552DD}" type="presParOf" srcId="{1CC2C075-21B4-43CB-A13E-65956AEAD32F}" destId="{C4534472-9CA5-4B4C-9C4A-155F0F750E6F}" srcOrd="0" destOrd="0" presId="urn:microsoft.com/office/officeart/2005/8/layout/hList3"/>
    <dgm:cxn modelId="{69D9071F-835F-439F-9E8B-0BB2E6D8A5BF}" type="presParOf" srcId="{1CC2C075-21B4-43CB-A13E-65956AEAD32F}" destId="{E4E984F8-C297-4B49-B6A6-277F07774B0E}" srcOrd="1" destOrd="0" presId="urn:microsoft.com/office/officeart/2005/8/layout/hList3"/>
    <dgm:cxn modelId="{3235B2A5-95F7-4DB4-A668-DA52EC9DD6EA}" type="presParOf" srcId="{1CC2C075-21B4-43CB-A13E-65956AEAD32F}" destId="{1D8A0993-4EF0-47C3-82BD-04E29FF97F3C}" srcOrd="2" destOrd="0" presId="urn:microsoft.com/office/officeart/2005/8/layout/hList3"/>
    <dgm:cxn modelId="{DACEA773-36C9-4CC0-908A-58CD1C61656C}" type="presParOf" srcId="{072355CD-9407-409C-AE90-1BA73F5FECF8}" destId="{37DB5D9F-9109-4010-8B85-FCC2A1F9E7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5327AA-4BF4-45CD-A458-D6912F3C3517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299405-4E70-4833-A65D-42D7A7B526CB}">
      <dgm:prSet phldrT="[Текст]" custT="1"/>
      <dgm:spPr/>
      <dgm:t>
        <a:bodyPr anchor="t"/>
        <a:lstStyle/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Май: Цветущий май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: -</a:t>
          </a:r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элементарными правилами поведения: нельзя брать в рот несъедобные предметы, нельзя засовывать в нос</a:t>
          </a:r>
          <a:b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 ухо какие-либо предметы .</a:t>
          </a:r>
        </a:p>
        <a:p>
          <a:pPr algn="l"/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-Продолжать знакомить с  правилами  поведения в общественном транспорте (с использованием иллюстративного материала). </a:t>
          </a:r>
        </a:p>
        <a:p>
          <a:pPr algn="l"/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-Уточнение правил безопасности во время игр с песком: не брать песок в рот, не обсыпаться песком, не тереть глаза руками. Формирование представлений об опасных для человека ситуациях в весенний период и способах поведения в них.</a:t>
          </a:r>
          <a:endParaRPr lang="ru-RU" sz="1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02E976-BDF7-454D-A1F8-70DE44FE5CD1}" type="parTrans" cxnId="{F64E2613-6E8C-46E9-9084-7F1C22910807}">
      <dgm:prSet/>
      <dgm:spPr/>
      <dgm:t>
        <a:bodyPr/>
        <a:lstStyle/>
        <a:p>
          <a:endParaRPr lang="ru-RU"/>
        </a:p>
      </dgm:t>
    </dgm:pt>
    <dgm:pt modelId="{13DE430F-B6E3-49C4-BA2E-E1D09CDFA2AD}" type="sibTrans" cxnId="{F64E2613-6E8C-46E9-9084-7F1C22910807}">
      <dgm:prSet/>
      <dgm:spPr/>
      <dgm:t>
        <a:bodyPr/>
        <a:lstStyle/>
        <a:p>
          <a:endParaRPr lang="ru-RU"/>
        </a:p>
      </dgm:t>
    </dgm:pt>
    <dgm:pt modelId="{22B12AB3-AB8C-4620-8273-048932ACE185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ситуации «Дети бросают друг в друга игрушки, песок» (объяснить правила взаимодействия детей)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«Запрещено – разрешено».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ситуация «У меня пропал платочек» - формировать навыки  действия в ситуации, если ребёнок потерялся на улице.</a:t>
          </a:r>
        </a:p>
        <a:p>
          <a:pPr algn="ctr"/>
          <a:endParaRPr lang="ru-RU" sz="1200" dirty="0"/>
        </a:p>
      </dgm:t>
    </dgm:pt>
    <dgm:pt modelId="{91BEC2C7-5945-4C87-A971-CC9416E62E3A}" type="parTrans" cxnId="{0EBFCBD7-7266-42A2-B8F7-10E8077B28F6}">
      <dgm:prSet/>
      <dgm:spPr/>
      <dgm:t>
        <a:bodyPr/>
        <a:lstStyle/>
        <a:p>
          <a:endParaRPr lang="ru-RU"/>
        </a:p>
      </dgm:t>
    </dgm:pt>
    <dgm:pt modelId="{E5B180B2-6800-4F27-A119-502E36D3FD16}" type="sibTrans" cxnId="{0EBFCBD7-7266-42A2-B8F7-10E8077B28F6}">
      <dgm:prSet/>
      <dgm:spPr/>
      <dgm:t>
        <a:bodyPr/>
        <a:lstStyle/>
        <a:p>
          <a:endParaRPr lang="ru-RU"/>
        </a:p>
      </dgm:t>
    </dgm:pt>
    <dgm:pt modelId="{04DD7B27-01C5-4059-B6D3-5E590B81B299}">
      <dgm:prSet phldrT="[Текст]" custT="1"/>
      <dgm:spPr/>
      <dgm:t>
        <a:bodyPr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-Сюжетная игра «Мы едем на автобусе»</a:t>
          </a:r>
          <a:b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(уточнить правила безопасного поведения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во время поездки на автобусе).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</a:t>
          </a:r>
          <a:r>
            <a:rPr lang="ru-RU" sz="14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П\и</a:t>
          </a:r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«Воробышки и автомобиль»,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«Пошли –поехали» (с ориентировкой на цветовой сигнал)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П/игра « Цветные автомобили»</a:t>
          </a:r>
          <a:endParaRPr lang="ru-RU" sz="1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5CA2791-0249-4BFA-B7F7-649CAC61D5ED}" type="parTrans" cxnId="{37E1D778-E77B-4078-A60D-2FA9BD68E7AE}">
      <dgm:prSet/>
      <dgm:spPr/>
      <dgm:t>
        <a:bodyPr/>
        <a:lstStyle/>
        <a:p>
          <a:endParaRPr lang="ru-RU"/>
        </a:p>
      </dgm:t>
    </dgm:pt>
    <dgm:pt modelId="{0911B81E-642E-4F88-B63B-577C501C7495}" type="sibTrans" cxnId="{37E1D778-E77B-4078-A60D-2FA9BD68E7AE}">
      <dgm:prSet/>
      <dgm:spPr/>
      <dgm:t>
        <a:bodyPr/>
        <a:lstStyle/>
        <a:p>
          <a:endParaRPr lang="ru-RU"/>
        </a:p>
      </dgm:t>
    </dgm:pt>
    <dgm:pt modelId="{22B65694-894E-44B4-BF18-B25B03BBF6F2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400" dirty="0" smtClean="0"/>
            <a:t>-Ситуация общения «Мы идем на праздник» - учить детей правилам безопасного передвижения в помещении: осторожность  при спуске и подъеме по лестнице (держаться за перила). </a:t>
          </a:r>
        </a:p>
        <a:p>
          <a:pPr algn="l"/>
          <a:r>
            <a:rPr lang="ru-RU" sz="1400" dirty="0" smtClean="0"/>
            <a:t>- «Хорошо-плохо», создание проблемных ситуаций</a:t>
          </a:r>
        </a:p>
        <a:p>
          <a:pPr algn="l"/>
          <a:r>
            <a:rPr lang="ru-RU" sz="1400" dirty="0" smtClean="0"/>
            <a:t>-Д/ игра: « Можно- нельзя» </a:t>
          </a:r>
        </a:p>
        <a:p>
          <a:pPr algn="l"/>
          <a:r>
            <a:rPr lang="ru-RU" sz="1400" dirty="0" smtClean="0"/>
            <a:t>(нельзя брать в рот несъедобные предметы</a:t>
          </a:r>
          <a:r>
            <a:rPr lang="ru-RU" sz="1600" dirty="0" smtClean="0"/>
            <a:t>)</a:t>
          </a:r>
          <a:endParaRPr lang="ru-RU" sz="1600" dirty="0"/>
        </a:p>
      </dgm:t>
    </dgm:pt>
    <dgm:pt modelId="{0E86663C-B37C-4D1B-A5C6-7749C7F04E05}" type="parTrans" cxnId="{57997348-E6D3-47F1-82A2-E61B6A953DDF}">
      <dgm:prSet/>
      <dgm:spPr/>
      <dgm:t>
        <a:bodyPr/>
        <a:lstStyle/>
        <a:p>
          <a:endParaRPr lang="ru-RU"/>
        </a:p>
      </dgm:t>
    </dgm:pt>
    <dgm:pt modelId="{921DCD44-0CAB-4D0A-A03D-1F1C524C1CF5}" type="sibTrans" cxnId="{57997348-E6D3-47F1-82A2-E61B6A953DDF}">
      <dgm:prSet/>
      <dgm:spPr/>
      <dgm:t>
        <a:bodyPr/>
        <a:lstStyle/>
        <a:p>
          <a:endParaRPr lang="ru-RU"/>
        </a:p>
      </dgm:t>
    </dgm:pt>
    <dgm:pt modelId="{2A0E18C8-15AB-420B-8418-859C9FDD0CED}" type="pres">
      <dgm:prSet presAssocID="{465327AA-4BF4-45CD-A458-D6912F3C35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F2124-7180-429F-954B-9E1B6B3DDBFF}" type="pres">
      <dgm:prSet presAssocID="{62299405-4E70-4833-A65D-42D7A7B526CB}" presName="roof" presStyleLbl="dkBgShp" presStyleIdx="0" presStyleCnt="2" custScaleY="117391"/>
      <dgm:spPr/>
      <dgm:t>
        <a:bodyPr/>
        <a:lstStyle/>
        <a:p>
          <a:endParaRPr lang="ru-RU"/>
        </a:p>
      </dgm:t>
    </dgm:pt>
    <dgm:pt modelId="{725A3763-5EFC-4594-A084-0DB2F6116B17}" type="pres">
      <dgm:prSet presAssocID="{62299405-4E70-4833-A65D-42D7A7B526CB}" presName="pillars" presStyleCnt="0"/>
      <dgm:spPr/>
    </dgm:pt>
    <dgm:pt modelId="{07900FB8-0472-465C-97F8-94797FFAD8BA}" type="pres">
      <dgm:prSet presAssocID="{62299405-4E70-4833-A65D-42D7A7B526CB}" presName="pillar1" presStyleLbl="node1" presStyleIdx="0" presStyleCnt="3" custScaleY="93098" custLinFactNeighborX="-147" custLinFactNeighborY="2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84F5B-29CB-497C-AC6E-91EC79D976F1}" type="pres">
      <dgm:prSet presAssocID="{04DD7B27-01C5-4059-B6D3-5E590B81B299}" presName="pillarX" presStyleLbl="node1" presStyleIdx="1" presStyleCnt="3" custScaleY="8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3F07A-1A03-4AB2-BEE5-25DF12CB9DA7}" type="pres">
      <dgm:prSet presAssocID="{22B65694-894E-44B4-BF18-B25B03BBF6F2}" presName="pillarX" presStyleLbl="node1" presStyleIdx="2" presStyleCnt="3" custScaleY="8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9721A-3852-4880-9CF6-66B597783C0D}" type="pres">
      <dgm:prSet presAssocID="{62299405-4E70-4833-A65D-42D7A7B526CB}" presName="base" presStyleLbl="dkBgShp" presStyleIdx="1" presStyleCnt="2"/>
      <dgm:spPr/>
    </dgm:pt>
  </dgm:ptLst>
  <dgm:cxnLst>
    <dgm:cxn modelId="{F64E2613-6E8C-46E9-9084-7F1C22910807}" srcId="{465327AA-4BF4-45CD-A458-D6912F3C3517}" destId="{62299405-4E70-4833-A65D-42D7A7B526CB}" srcOrd="0" destOrd="0" parTransId="{1102E976-BDF7-454D-A1F8-70DE44FE5CD1}" sibTransId="{13DE430F-B6E3-49C4-BA2E-E1D09CDFA2AD}"/>
    <dgm:cxn modelId="{CE852CB9-1B0E-42B0-85FF-4975427D6DC1}" type="presOf" srcId="{22B12AB3-AB8C-4620-8273-048932ACE185}" destId="{07900FB8-0472-465C-97F8-94797FFAD8BA}" srcOrd="0" destOrd="0" presId="urn:microsoft.com/office/officeart/2005/8/layout/hList3"/>
    <dgm:cxn modelId="{57997348-E6D3-47F1-82A2-E61B6A953DDF}" srcId="{62299405-4E70-4833-A65D-42D7A7B526CB}" destId="{22B65694-894E-44B4-BF18-B25B03BBF6F2}" srcOrd="2" destOrd="0" parTransId="{0E86663C-B37C-4D1B-A5C6-7749C7F04E05}" sibTransId="{921DCD44-0CAB-4D0A-A03D-1F1C524C1CF5}"/>
    <dgm:cxn modelId="{22E75485-7F45-4B4C-8261-754A9B0C710B}" type="presOf" srcId="{465327AA-4BF4-45CD-A458-D6912F3C3517}" destId="{2A0E18C8-15AB-420B-8418-859C9FDD0CED}" srcOrd="0" destOrd="0" presId="urn:microsoft.com/office/officeart/2005/8/layout/hList3"/>
    <dgm:cxn modelId="{E85445EE-6C8E-4ECE-8A07-1618B13D7321}" type="presOf" srcId="{04DD7B27-01C5-4059-B6D3-5E590B81B299}" destId="{8D284F5B-29CB-497C-AC6E-91EC79D976F1}" srcOrd="0" destOrd="0" presId="urn:microsoft.com/office/officeart/2005/8/layout/hList3"/>
    <dgm:cxn modelId="{0EBFCBD7-7266-42A2-B8F7-10E8077B28F6}" srcId="{62299405-4E70-4833-A65D-42D7A7B526CB}" destId="{22B12AB3-AB8C-4620-8273-048932ACE185}" srcOrd="0" destOrd="0" parTransId="{91BEC2C7-5945-4C87-A971-CC9416E62E3A}" sibTransId="{E5B180B2-6800-4F27-A119-502E36D3FD16}"/>
    <dgm:cxn modelId="{E76C393E-3610-456D-9C20-EC9E4F9445D8}" type="presOf" srcId="{22B65694-894E-44B4-BF18-B25B03BBF6F2}" destId="{42B3F07A-1A03-4AB2-BEE5-25DF12CB9DA7}" srcOrd="0" destOrd="0" presId="urn:microsoft.com/office/officeart/2005/8/layout/hList3"/>
    <dgm:cxn modelId="{4233165A-0FEA-4276-85E4-0695CE2AB872}" type="presOf" srcId="{62299405-4E70-4833-A65D-42D7A7B526CB}" destId="{7ABF2124-7180-429F-954B-9E1B6B3DDBFF}" srcOrd="0" destOrd="0" presId="urn:microsoft.com/office/officeart/2005/8/layout/hList3"/>
    <dgm:cxn modelId="{37E1D778-E77B-4078-A60D-2FA9BD68E7AE}" srcId="{62299405-4E70-4833-A65D-42D7A7B526CB}" destId="{04DD7B27-01C5-4059-B6D3-5E590B81B299}" srcOrd="1" destOrd="0" parTransId="{65CA2791-0249-4BFA-B7F7-649CAC61D5ED}" sibTransId="{0911B81E-642E-4F88-B63B-577C501C7495}"/>
    <dgm:cxn modelId="{17166FAF-07F7-4E4D-A1DA-FAB213D5982D}" type="presParOf" srcId="{2A0E18C8-15AB-420B-8418-859C9FDD0CED}" destId="{7ABF2124-7180-429F-954B-9E1B6B3DDBFF}" srcOrd="0" destOrd="0" presId="urn:microsoft.com/office/officeart/2005/8/layout/hList3"/>
    <dgm:cxn modelId="{39053935-AAAC-44AB-A682-6FC20463167C}" type="presParOf" srcId="{2A0E18C8-15AB-420B-8418-859C9FDD0CED}" destId="{725A3763-5EFC-4594-A084-0DB2F6116B17}" srcOrd="1" destOrd="0" presId="urn:microsoft.com/office/officeart/2005/8/layout/hList3"/>
    <dgm:cxn modelId="{28455845-1C38-42A9-838F-FE6E3697E87E}" type="presParOf" srcId="{725A3763-5EFC-4594-A084-0DB2F6116B17}" destId="{07900FB8-0472-465C-97F8-94797FFAD8BA}" srcOrd="0" destOrd="0" presId="urn:microsoft.com/office/officeart/2005/8/layout/hList3"/>
    <dgm:cxn modelId="{92EA71D1-103E-4A03-A2AB-79424D944358}" type="presParOf" srcId="{725A3763-5EFC-4594-A084-0DB2F6116B17}" destId="{8D284F5B-29CB-497C-AC6E-91EC79D976F1}" srcOrd="1" destOrd="0" presId="urn:microsoft.com/office/officeart/2005/8/layout/hList3"/>
    <dgm:cxn modelId="{8C80515C-8F2D-4193-ABC6-A96D22E158BD}" type="presParOf" srcId="{725A3763-5EFC-4594-A084-0DB2F6116B17}" destId="{42B3F07A-1A03-4AB2-BEE5-25DF12CB9DA7}" srcOrd="2" destOrd="0" presId="urn:microsoft.com/office/officeart/2005/8/layout/hList3"/>
    <dgm:cxn modelId="{626C28BA-2E8E-4076-AEA9-95E644EF5DC2}" type="presParOf" srcId="{2A0E18C8-15AB-420B-8418-859C9FDD0CED}" destId="{FBA9721A-3852-4880-9CF6-66B597783C0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82E52D-56B9-4FB8-AEB6-8CA7CF7294FA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2B031FB-3921-4FC8-9398-67AB0497CDF1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Июнь : Здравствуй, лето! </a:t>
          </a:r>
        </a:p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</a:t>
          </a:r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 Продолжать формировать  представления об опасных для человека ситуациях в окружающей жизни.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Приобщение к правилам безопасного для человека поведения  дома и на улице.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Формирование осторожного и осмотрительного отношения при возникновении  потенциально опасных для человека ситуаций.</a:t>
          </a:r>
        </a:p>
        <a:p>
          <a:pPr algn="l"/>
          <a:endParaRPr lang="ru-RU" sz="1200" dirty="0"/>
        </a:p>
      </dgm:t>
    </dgm:pt>
    <dgm:pt modelId="{4E569816-29D2-4405-AFAA-3060E3E55F15}" type="parTrans" cxnId="{5CD1FBC5-19A3-4CB4-A3DF-BA19D2802E97}">
      <dgm:prSet/>
      <dgm:spPr/>
      <dgm:t>
        <a:bodyPr/>
        <a:lstStyle/>
        <a:p>
          <a:endParaRPr lang="ru-RU"/>
        </a:p>
      </dgm:t>
    </dgm:pt>
    <dgm:pt modelId="{A14CC5B3-97FA-4646-9320-06510ADB5AFF}" type="sibTrans" cxnId="{5CD1FBC5-19A3-4CB4-A3DF-BA19D2802E97}">
      <dgm:prSet/>
      <dgm:spPr/>
      <dgm:t>
        <a:bodyPr/>
        <a:lstStyle/>
        <a:p>
          <a:endParaRPr lang="ru-RU"/>
        </a:p>
      </dgm:t>
    </dgm:pt>
    <dgm:pt modelId="{43D291F8-CB95-4522-B702-D5DC4850346B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ctr"/>
          <a:endParaRPr lang="ru-RU" sz="16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«Сельская песня» 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А.Н. Плещеев.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-А.В. Кольцов, «Скоро гости к тебе…»– учить бережному отношению к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Рассказ «Растения на участке» - объяснять детям, что нельзя рвать и брать в рот растения . </a:t>
          </a:r>
        </a:p>
        <a:p>
          <a:pPr algn="ctr"/>
          <a:endParaRPr lang="ru-RU" sz="1200" dirty="0" smtClean="0"/>
        </a:p>
        <a:p>
          <a:pPr algn="ctr"/>
          <a:r>
            <a:rPr lang="ru-RU" sz="1200" dirty="0" smtClean="0"/>
            <a:t>.</a:t>
          </a:r>
          <a:endParaRPr lang="ru-RU" sz="1200" dirty="0"/>
        </a:p>
      </dgm:t>
    </dgm:pt>
    <dgm:pt modelId="{87BA44CE-EED1-4BF1-A922-0C85FCFAB1C6}" type="parTrans" cxnId="{2F6A3F14-7CBB-4DB1-BBD4-720CEFF26178}">
      <dgm:prSet/>
      <dgm:spPr/>
      <dgm:t>
        <a:bodyPr/>
        <a:lstStyle/>
        <a:p>
          <a:endParaRPr lang="ru-RU"/>
        </a:p>
      </dgm:t>
    </dgm:pt>
    <dgm:pt modelId="{C456721A-0EB2-432D-8CE9-A88151D374C9}" type="sibTrans" cxnId="{2F6A3F14-7CBB-4DB1-BBD4-720CEFF26178}">
      <dgm:prSet/>
      <dgm:spPr/>
      <dgm:t>
        <a:bodyPr/>
        <a:lstStyle/>
        <a:p>
          <a:endParaRPr lang="ru-RU"/>
        </a:p>
      </dgm:t>
    </dgm:pt>
    <dgm:pt modelId="{E522687F-85C7-42E0-9369-78CDF63E2540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ctr"/>
          <a:endParaRPr lang="ru-RU" sz="16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-Словесная игра «Изобрази сигнал машины»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«Найди свой цвет»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-Подвижная игра «Воробушки и автомобиль»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набора открыток о родном городе.</a:t>
          </a:r>
        </a:p>
        <a:p>
          <a:pPr algn="l"/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90AE564-03CA-4401-83BC-518309C4CBAB}" type="parTrans" cxnId="{2AF1C0A4-AE21-4153-9670-75825D198DA5}">
      <dgm:prSet/>
      <dgm:spPr/>
      <dgm:t>
        <a:bodyPr/>
        <a:lstStyle/>
        <a:p>
          <a:endParaRPr lang="ru-RU"/>
        </a:p>
      </dgm:t>
    </dgm:pt>
    <dgm:pt modelId="{5AFC5484-1CC1-4028-8644-BDAFAD95FFBE}" type="sibTrans" cxnId="{2AF1C0A4-AE21-4153-9670-75825D198DA5}">
      <dgm:prSet/>
      <dgm:spPr/>
      <dgm:t>
        <a:bodyPr/>
        <a:lstStyle/>
        <a:p>
          <a:endParaRPr lang="ru-RU"/>
        </a:p>
      </dgm:t>
    </dgm:pt>
    <dgm:pt modelId="{2D47940B-31C4-4236-9F74-E1B33AE3E45B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/>
            <a:t>Безопасность собственной жизнедеятельности</a:t>
          </a:r>
        </a:p>
        <a:p>
          <a:pPr algn="ctr"/>
          <a:endParaRPr lang="ru-RU" sz="1600" dirty="0" smtClean="0"/>
        </a:p>
        <a:p>
          <a:pPr algn="l"/>
          <a:r>
            <a:rPr lang="ru-RU" sz="1600" dirty="0" smtClean="0"/>
            <a:t>- Чтение сказки «Колобок» (почему  лиса съела колобка?) -  учить не разговаривать и не брать предметы и угощение  у незнакомых</a:t>
          </a:r>
        </a:p>
        <a:p>
          <a:pPr algn="l"/>
          <a:r>
            <a:rPr lang="ru-RU" sz="1600" dirty="0" smtClean="0"/>
            <a:t>- рисование «Дорожка для Колобка»  </a:t>
          </a:r>
          <a:r>
            <a:rPr lang="ru-RU" sz="1400" dirty="0" smtClean="0"/>
            <a:t>- учить детей правилам безопасной работы,  объяснять детям, что нельзя брать в рот несъедобные предметы, ника­кие предметы нельзя засовывать в ухо или в нос - это опасно! </a:t>
          </a:r>
        </a:p>
        <a:p>
          <a:pPr algn="ctr"/>
          <a:endParaRPr lang="ru-RU" sz="1200" dirty="0" smtClean="0"/>
        </a:p>
        <a:p>
          <a:pPr algn="ctr"/>
          <a:endParaRPr lang="ru-RU" sz="1200" dirty="0"/>
        </a:p>
      </dgm:t>
    </dgm:pt>
    <dgm:pt modelId="{84A1987B-002C-463C-9A0A-164B6774BA3D}" type="parTrans" cxnId="{C403158A-6FE2-4B6E-8F05-73C36FAEFF8E}">
      <dgm:prSet/>
      <dgm:spPr/>
      <dgm:t>
        <a:bodyPr/>
        <a:lstStyle/>
        <a:p>
          <a:endParaRPr lang="ru-RU"/>
        </a:p>
      </dgm:t>
    </dgm:pt>
    <dgm:pt modelId="{D21CF680-337E-4F21-8AE6-63683E3CFAFA}" type="sibTrans" cxnId="{C403158A-6FE2-4B6E-8F05-73C36FAEFF8E}">
      <dgm:prSet/>
      <dgm:spPr/>
      <dgm:t>
        <a:bodyPr/>
        <a:lstStyle/>
        <a:p>
          <a:endParaRPr lang="ru-RU"/>
        </a:p>
      </dgm:t>
    </dgm:pt>
    <dgm:pt modelId="{0FBB82B2-C6A0-4E2D-A98E-904933404AD8}" type="pres">
      <dgm:prSet presAssocID="{ED82E52D-56B9-4FB8-AEB6-8CA7CF7294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61932-E947-4F8B-BC2B-07DEF54A1F24}" type="pres">
      <dgm:prSet presAssocID="{02B031FB-3921-4FC8-9398-67AB0497CDF1}" presName="roof" presStyleLbl="dkBgShp" presStyleIdx="0" presStyleCnt="2"/>
      <dgm:spPr/>
      <dgm:t>
        <a:bodyPr/>
        <a:lstStyle/>
        <a:p>
          <a:endParaRPr lang="ru-RU"/>
        </a:p>
      </dgm:t>
    </dgm:pt>
    <dgm:pt modelId="{5697E247-3CC5-4863-9D79-2AF97D5B8D44}" type="pres">
      <dgm:prSet presAssocID="{02B031FB-3921-4FC8-9398-67AB0497CDF1}" presName="pillars" presStyleCnt="0"/>
      <dgm:spPr/>
    </dgm:pt>
    <dgm:pt modelId="{FDA4CB3A-EDF4-43FB-8F8C-EDF21FF7DD5A}" type="pres">
      <dgm:prSet presAssocID="{02B031FB-3921-4FC8-9398-67AB0497CDF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ABA3-6F5C-4EBE-9E64-65E48BA9AC68}" type="pres">
      <dgm:prSet presAssocID="{E522687F-85C7-42E0-9369-78CDF63E2540}" presName="pillarX" presStyleLbl="node1" presStyleIdx="1" presStyleCnt="3" custLinFactNeighborX="861" custLinFactNeighborY="-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0AEC-BAAB-463E-A084-7AE8FD181816}" type="pres">
      <dgm:prSet presAssocID="{2D47940B-31C4-4236-9F74-E1B33AE3E45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E02F-0D46-4C38-B394-EF67F74E3635}" type="pres">
      <dgm:prSet presAssocID="{02B031FB-3921-4FC8-9398-67AB0497CDF1}" presName="base" presStyleLbl="dkBgShp" presStyleIdx="1" presStyleCnt="2"/>
      <dgm:spPr/>
    </dgm:pt>
  </dgm:ptLst>
  <dgm:cxnLst>
    <dgm:cxn modelId="{55A2B9FA-2B39-42DD-8996-246057226C39}" type="presOf" srcId="{E522687F-85C7-42E0-9369-78CDF63E2540}" destId="{C491ABA3-6F5C-4EBE-9E64-65E48BA9AC68}" srcOrd="0" destOrd="0" presId="urn:microsoft.com/office/officeart/2005/8/layout/hList3"/>
    <dgm:cxn modelId="{5CD1FBC5-19A3-4CB4-A3DF-BA19D2802E97}" srcId="{ED82E52D-56B9-4FB8-AEB6-8CA7CF7294FA}" destId="{02B031FB-3921-4FC8-9398-67AB0497CDF1}" srcOrd="0" destOrd="0" parTransId="{4E569816-29D2-4405-AFAA-3060E3E55F15}" sibTransId="{A14CC5B3-97FA-4646-9320-06510ADB5AFF}"/>
    <dgm:cxn modelId="{2AF1C0A4-AE21-4153-9670-75825D198DA5}" srcId="{02B031FB-3921-4FC8-9398-67AB0497CDF1}" destId="{E522687F-85C7-42E0-9369-78CDF63E2540}" srcOrd="1" destOrd="0" parTransId="{E90AE564-03CA-4401-83BC-518309C4CBAB}" sibTransId="{5AFC5484-1CC1-4028-8644-BDAFAD95FFBE}"/>
    <dgm:cxn modelId="{2F6A3F14-7CBB-4DB1-BBD4-720CEFF26178}" srcId="{02B031FB-3921-4FC8-9398-67AB0497CDF1}" destId="{43D291F8-CB95-4522-B702-D5DC4850346B}" srcOrd="0" destOrd="0" parTransId="{87BA44CE-EED1-4BF1-A922-0C85FCFAB1C6}" sibTransId="{C456721A-0EB2-432D-8CE9-A88151D374C9}"/>
    <dgm:cxn modelId="{4684F4A5-F891-4954-BA29-B5AFC508915F}" type="presOf" srcId="{43D291F8-CB95-4522-B702-D5DC4850346B}" destId="{FDA4CB3A-EDF4-43FB-8F8C-EDF21FF7DD5A}" srcOrd="0" destOrd="0" presId="urn:microsoft.com/office/officeart/2005/8/layout/hList3"/>
    <dgm:cxn modelId="{0C56A826-A5C0-4D27-8F40-B9E6CC47B46D}" type="presOf" srcId="{ED82E52D-56B9-4FB8-AEB6-8CA7CF7294FA}" destId="{0FBB82B2-C6A0-4E2D-A98E-904933404AD8}" srcOrd="0" destOrd="0" presId="urn:microsoft.com/office/officeart/2005/8/layout/hList3"/>
    <dgm:cxn modelId="{C5E31724-FCA7-47AC-B40B-4F4341353697}" type="presOf" srcId="{02B031FB-3921-4FC8-9398-67AB0497CDF1}" destId="{A7661932-E947-4F8B-BC2B-07DEF54A1F24}" srcOrd="0" destOrd="0" presId="urn:microsoft.com/office/officeart/2005/8/layout/hList3"/>
    <dgm:cxn modelId="{D8CB1753-37E6-4A94-BDE5-DDB93FFBD37D}" type="presOf" srcId="{2D47940B-31C4-4236-9F74-E1B33AE3E45B}" destId="{BDD30AEC-BAAB-463E-A084-7AE8FD181816}" srcOrd="0" destOrd="0" presId="urn:microsoft.com/office/officeart/2005/8/layout/hList3"/>
    <dgm:cxn modelId="{C403158A-6FE2-4B6E-8F05-73C36FAEFF8E}" srcId="{02B031FB-3921-4FC8-9398-67AB0497CDF1}" destId="{2D47940B-31C4-4236-9F74-E1B33AE3E45B}" srcOrd="2" destOrd="0" parTransId="{84A1987B-002C-463C-9A0A-164B6774BA3D}" sibTransId="{D21CF680-337E-4F21-8AE6-63683E3CFAFA}"/>
    <dgm:cxn modelId="{7FB2FD48-B2DD-42BD-8F5C-D6D81623EDA1}" type="presParOf" srcId="{0FBB82B2-C6A0-4E2D-A98E-904933404AD8}" destId="{A7661932-E947-4F8B-BC2B-07DEF54A1F24}" srcOrd="0" destOrd="0" presId="urn:microsoft.com/office/officeart/2005/8/layout/hList3"/>
    <dgm:cxn modelId="{ECACFEA8-8D9B-412A-8BF1-35F977D8292C}" type="presParOf" srcId="{0FBB82B2-C6A0-4E2D-A98E-904933404AD8}" destId="{5697E247-3CC5-4863-9D79-2AF97D5B8D44}" srcOrd="1" destOrd="0" presId="urn:microsoft.com/office/officeart/2005/8/layout/hList3"/>
    <dgm:cxn modelId="{7207A503-E2FA-46D4-BA4D-C0B1F128FEFA}" type="presParOf" srcId="{5697E247-3CC5-4863-9D79-2AF97D5B8D44}" destId="{FDA4CB3A-EDF4-43FB-8F8C-EDF21FF7DD5A}" srcOrd="0" destOrd="0" presId="urn:microsoft.com/office/officeart/2005/8/layout/hList3"/>
    <dgm:cxn modelId="{27E2DC44-051D-497C-9E59-91C625B0ABD4}" type="presParOf" srcId="{5697E247-3CC5-4863-9D79-2AF97D5B8D44}" destId="{C491ABA3-6F5C-4EBE-9E64-65E48BA9AC68}" srcOrd="1" destOrd="0" presId="urn:microsoft.com/office/officeart/2005/8/layout/hList3"/>
    <dgm:cxn modelId="{3AD604B6-5EC3-49F2-BBA4-3C773838A2F7}" type="presParOf" srcId="{5697E247-3CC5-4863-9D79-2AF97D5B8D44}" destId="{BDD30AEC-BAAB-463E-A084-7AE8FD181816}" srcOrd="2" destOrd="0" presId="urn:microsoft.com/office/officeart/2005/8/layout/hList3"/>
    <dgm:cxn modelId="{9931B212-D3A5-4F1E-BE0B-23FE6DBDAF3F}" type="presParOf" srcId="{0FBB82B2-C6A0-4E2D-A98E-904933404AD8}" destId="{155BE02F-0D46-4C38-B394-EF67F74E36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54643A-3FBC-4E7B-9113-419FD30EB518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05EA2C2-0A86-4B28-A0A6-ED45CF7E4B55}" type="pres">
      <dgm:prSet presAssocID="{4F54643A-3FBC-4E7B-9113-419FD30EB5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C59D6-399A-4065-BE66-52150607E551}" type="presOf" srcId="{4F54643A-3FBC-4E7B-9113-419FD30EB518}" destId="{905EA2C2-0A86-4B28-A0A6-ED45CF7E4B55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FD4420-ECC5-419E-B545-A48E2D33FD6C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A1C6AD7-CEE6-4DB3-A215-57BBD0617D32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Июль: Солнце, воздух и вода!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Задачи:-Продолжать знакомить с  правилами  поведения в общественном транспорте (с использованием иллюстративного материала).- Продолжать знакомить с </a:t>
          </a:r>
          <a:r>
            <a:rPr lang="ru-RU" sz="16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правиламибезопасности</a:t>
          </a:r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 во время игр с песком: не брать песок в рот, не обсыпаться песком, не тереть глаза руками. -Формирование представлений об опасных для человека ситуациях в весенний период и способах поведения в них.</a:t>
          </a:r>
        </a:p>
        <a:p>
          <a:pPr algn="l"/>
          <a:endParaRPr lang="ru-RU" sz="1600" dirty="0"/>
        </a:p>
      </dgm:t>
    </dgm:pt>
    <dgm:pt modelId="{3CE47FC5-8912-446A-903B-407A2096D413}" type="parTrans" cxnId="{904ED4CE-A762-40BC-98E8-7C554AFFCAEE}">
      <dgm:prSet/>
      <dgm:spPr/>
      <dgm:t>
        <a:bodyPr/>
        <a:lstStyle/>
        <a:p>
          <a:endParaRPr lang="ru-RU"/>
        </a:p>
      </dgm:t>
    </dgm:pt>
    <dgm:pt modelId="{A4DC50A5-C9CA-4094-9080-ACF31DB6D76D}" type="sibTrans" cxnId="{904ED4CE-A762-40BC-98E8-7C554AFFCAEE}">
      <dgm:prSet/>
      <dgm:spPr/>
      <dgm:t>
        <a:bodyPr/>
        <a:lstStyle/>
        <a:p>
          <a:endParaRPr lang="ru-RU"/>
        </a:p>
      </dgm:t>
    </dgm:pt>
    <dgm:pt modelId="{2C23E7FF-66D5-4C40-8F48-A18FE0B116AB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-Игры с водой и песком: 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«Тонет, не тонет.»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Сыпем,лепим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-« По лужам»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52DC4F0-14D3-4D3E-BC5A-A196E9D7B44D}" type="parTrans" cxnId="{325D38DD-ABF2-46AE-B5F5-A82D7617AB46}">
      <dgm:prSet/>
      <dgm:spPr/>
      <dgm:t>
        <a:bodyPr/>
        <a:lstStyle/>
        <a:p>
          <a:endParaRPr lang="ru-RU"/>
        </a:p>
      </dgm:t>
    </dgm:pt>
    <dgm:pt modelId="{882B1FD2-A777-4C5B-824C-672F672637E4}" type="sibTrans" cxnId="{325D38DD-ABF2-46AE-B5F5-A82D7617AB46}">
      <dgm:prSet/>
      <dgm:spPr/>
      <dgm:t>
        <a:bodyPr/>
        <a:lstStyle/>
        <a:p>
          <a:endParaRPr lang="ru-RU"/>
        </a:p>
      </dgm:t>
    </dgm:pt>
    <dgm:pt modelId="{BA491B5C-427E-4459-B7E0-CCEB2F21BDA7}">
      <dgm:prSet phldrT="[Текст]" custT="1"/>
      <dgm:spPr/>
      <dgm:t>
        <a:bodyPr anchor="t"/>
        <a:lstStyle/>
        <a:p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 игра : «Автобус»</a:t>
          </a:r>
        </a:p>
        <a:p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-.Дидактическая  игра «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Красный,желтый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зеленый»</a:t>
          </a:r>
        </a:p>
        <a:p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(учить детей правильно различать сигналы)</a:t>
          </a:r>
        </a:p>
        <a:p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-. П/игра : «Цветные автомобили»</a:t>
          </a:r>
        </a:p>
        <a:p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3B7E809-3250-428F-A3CD-A636F4EB959A}" type="parTrans" cxnId="{BD73CE55-8A5A-4D2E-AB4B-4AA387CBF3F0}">
      <dgm:prSet/>
      <dgm:spPr/>
      <dgm:t>
        <a:bodyPr/>
        <a:lstStyle/>
        <a:p>
          <a:endParaRPr lang="ru-RU"/>
        </a:p>
      </dgm:t>
    </dgm:pt>
    <dgm:pt modelId="{1030DB15-3227-4A34-B7DE-085F51FB1FC4}" type="sibTrans" cxnId="{BD73CE55-8A5A-4D2E-AB4B-4AA387CBF3F0}">
      <dgm:prSet/>
      <dgm:spPr/>
      <dgm:t>
        <a:bodyPr/>
        <a:lstStyle/>
        <a:p>
          <a:endParaRPr lang="ru-RU"/>
        </a:p>
      </dgm:t>
    </dgm:pt>
    <dgm:pt modelId="{E672AACA-4FB4-4005-A223-0832ACE576E0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ctr"/>
          <a:endParaRPr lang="ru-RU" sz="16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С/р. игра «Дом»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 : « Кукла Катя убирает игрушки. «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Сказки – «Петушок и бобовое зернышко». </a:t>
          </a:r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/>
        </a:p>
      </dgm:t>
    </dgm:pt>
    <dgm:pt modelId="{A25658DF-ECE9-43DE-B17B-41BE3BE46BF9}" type="parTrans" cxnId="{D210AC54-D29E-4004-9EA1-792A61589DC7}">
      <dgm:prSet/>
      <dgm:spPr/>
      <dgm:t>
        <a:bodyPr/>
        <a:lstStyle/>
        <a:p>
          <a:endParaRPr lang="ru-RU"/>
        </a:p>
      </dgm:t>
    </dgm:pt>
    <dgm:pt modelId="{896841F5-0174-4CF5-BE97-333F133CC06F}" type="sibTrans" cxnId="{D210AC54-D29E-4004-9EA1-792A61589DC7}">
      <dgm:prSet/>
      <dgm:spPr/>
      <dgm:t>
        <a:bodyPr/>
        <a:lstStyle/>
        <a:p>
          <a:endParaRPr lang="ru-RU"/>
        </a:p>
      </dgm:t>
    </dgm:pt>
    <dgm:pt modelId="{83E7E93A-A5B9-4E0B-A227-9AE846305B2E}" type="pres">
      <dgm:prSet presAssocID="{FDFD4420-ECC5-419E-B545-A48E2D33FD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9AEDE-8D3D-4061-AD22-C5D0668ACA5C}" type="pres">
      <dgm:prSet presAssocID="{FA1C6AD7-CEE6-4DB3-A215-57BBD0617D32}" presName="roof" presStyleLbl="dkBgShp" presStyleIdx="0" presStyleCnt="2"/>
      <dgm:spPr/>
      <dgm:t>
        <a:bodyPr/>
        <a:lstStyle/>
        <a:p>
          <a:endParaRPr lang="ru-RU"/>
        </a:p>
      </dgm:t>
    </dgm:pt>
    <dgm:pt modelId="{1BBE7BFE-6928-4495-8442-D8FA2086C175}" type="pres">
      <dgm:prSet presAssocID="{FA1C6AD7-CEE6-4DB3-A215-57BBD0617D32}" presName="pillars" presStyleCnt="0"/>
      <dgm:spPr/>
    </dgm:pt>
    <dgm:pt modelId="{90BB84F8-17B1-4508-8131-AB75B289C635}" type="pres">
      <dgm:prSet presAssocID="{FA1C6AD7-CEE6-4DB3-A215-57BBD0617D3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3BF74-260D-4C94-A0EA-A285DD552F86}" type="pres">
      <dgm:prSet presAssocID="{BA491B5C-427E-4459-B7E0-CCEB2F21BDA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4DA7-86F9-4EBF-AB5F-2BC340EE9DDB}" type="pres">
      <dgm:prSet presAssocID="{E672AACA-4FB4-4005-A223-0832ACE576E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53F9A-E258-4E15-9FDE-E1B888EA01FB}" type="pres">
      <dgm:prSet presAssocID="{FA1C6AD7-CEE6-4DB3-A215-57BBD0617D32}" presName="base" presStyleLbl="dkBgShp" presStyleIdx="1" presStyleCnt="2"/>
      <dgm:spPr/>
    </dgm:pt>
  </dgm:ptLst>
  <dgm:cxnLst>
    <dgm:cxn modelId="{904ED4CE-A762-40BC-98E8-7C554AFFCAEE}" srcId="{FDFD4420-ECC5-419E-B545-A48E2D33FD6C}" destId="{FA1C6AD7-CEE6-4DB3-A215-57BBD0617D32}" srcOrd="0" destOrd="0" parTransId="{3CE47FC5-8912-446A-903B-407A2096D413}" sibTransId="{A4DC50A5-C9CA-4094-9080-ACF31DB6D76D}"/>
    <dgm:cxn modelId="{ABB7D9AE-923C-48E6-98E0-0A5007CC7205}" type="presOf" srcId="{FA1C6AD7-CEE6-4DB3-A215-57BBD0617D32}" destId="{40E9AEDE-8D3D-4061-AD22-C5D0668ACA5C}" srcOrd="0" destOrd="0" presId="urn:microsoft.com/office/officeart/2005/8/layout/hList3"/>
    <dgm:cxn modelId="{333B1DDA-09E9-40DF-90D0-11C17E981CBD}" type="presOf" srcId="{E672AACA-4FB4-4005-A223-0832ACE576E0}" destId="{EAA44DA7-86F9-4EBF-AB5F-2BC340EE9DDB}" srcOrd="0" destOrd="0" presId="urn:microsoft.com/office/officeart/2005/8/layout/hList3"/>
    <dgm:cxn modelId="{325D38DD-ABF2-46AE-B5F5-A82D7617AB46}" srcId="{FA1C6AD7-CEE6-4DB3-A215-57BBD0617D32}" destId="{2C23E7FF-66D5-4C40-8F48-A18FE0B116AB}" srcOrd="0" destOrd="0" parTransId="{052DC4F0-14D3-4D3E-BC5A-A196E9D7B44D}" sibTransId="{882B1FD2-A777-4C5B-824C-672F672637E4}"/>
    <dgm:cxn modelId="{A1328D39-31F2-42A9-ACBC-F7B9130575F9}" type="presOf" srcId="{FDFD4420-ECC5-419E-B545-A48E2D33FD6C}" destId="{83E7E93A-A5B9-4E0B-A227-9AE846305B2E}" srcOrd="0" destOrd="0" presId="urn:microsoft.com/office/officeart/2005/8/layout/hList3"/>
    <dgm:cxn modelId="{3E7737CB-C2F7-4E95-922A-E4E44F621C69}" type="presOf" srcId="{BA491B5C-427E-4459-B7E0-CCEB2F21BDA7}" destId="{55B3BF74-260D-4C94-A0EA-A285DD552F86}" srcOrd="0" destOrd="0" presId="urn:microsoft.com/office/officeart/2005/8/layout/hList3"/>
    <dgm:cxn modelId="{D210AC54-D29E-4004-9EA1-792A61589DC7}" srcId="{FA1C6AD7-CEE6-4DB3-A215-57BBD0617D32}" destId="{E672AACA-4FB4-4005-A223-0832ACE576E0}" srcOrd="2" destOrd="0" parTransId="{A25658DF-ECE9-43DE-B17B-41BE3BE46BF9}" sibTransId="{896841F5-0174-4CF5-BE97-333F133CC06F}"/>
    <dgm:cxn modelId="{BD73CE55-8A5A-4D2E-AB4B-4AA387CBF3F0}" srcId="{FA1C6AD7-CEE6-4DB3-A215-57BBD0617D32}" destId="{BA491B5C-427E-4459-B7E0-CCEB2F21BDA7}" srcOrd="1" destOrd="0" parTransId="{B3B7E809-3250-428F-A3CD-A636F4EB959A}" sibTransId="{1030DB15-3227-4A34-B7DE-085F51FB1FC4}"/>
    <dgm:cxn modelId="{2C723D70-CAFF-4857-9E9E-1B0464CEF3FC}" type="presOf" srcId="{2C23E7FF-66D5-4C40-8F48-A18FE0B116AB}" destId="{90BB84F8-17B1-4508-8131-AB75B289C635}" srcOrd="0" destOrd="0" presId="urn:microsoft.com/office/officeart/2005/8/layout/hList3"/>
    <dgm:cxn modelId="{479DAD1C-807C-4B43-847B-72540401AFB2}" type="presParOf" srcId="{83E7E93A-A5B9-4E0B-A227-9AE846305B2E}" destId="{40E9AEDE-8D3D-4061-AD22-C5D0668ACA5C}" srcOrd="0" destOrd="0" presId="urn:microsoft.com/office/officeart/2005/8/layout/hList3"/>
    <dgm:cxn modelId="{2DFCD625-A6B7-4E6F-9D7C-27573FE26572}" type="presParOf" srcId="{83E7E93A-A5B9-4E0B-A227-9AE846305B2E}" destId="{1BBE7BFE-6928-4495-8442-D8FA2086C175}" srcOrd="1" destOrd="0" presId="urn:microsoft.com/office/officeart/2005/8/layout/hList3"/>
    <dgm:cxn modelId="{26CA7717-B6F1-4C94-B580-4BDB9BCC827E}" type="presParOf" srcId="{1BBE7BFE-6928-4495-8442-D8FA2086C175}" destId="{90BB84F8-17B1-4508-8131-AB75B289C635}" srcOrd="0" destOrd="0" presId="urn:microsoft.com/office/officeart/2005/8/layout/hList3"/>
    <dgm:cxn modelId="{6BC14741-FD44-4DF7-AFDB-A2E07246F980}" type="presParOf" srcId="{1BBE7BFE-6928-4495-8442-D8FA2086C175}" destId="{55B3BF74-260D-4C94-A0EA-A285DD552F86}" srcOrd="1" destOrd="0" presId="urn:microsoft.com/office/officeart/2005/8/layout/hList3"/>
    <dgm:cxn modelId="{E82C9061-2043-4D10-8052-48E509DCCCA7}" type="presParOf" srcId="{1BBE7BFE-6928-4495-8442-D8FA2086C175}" destId="{EAA44DA7-86F9-4EBF-AB5F-2BC340EE9DDB}" srcOrd="2" destOrd="0" presId="urn:microsoft.com/office/officeart/2005/8/layout/hList3"/>
    <dgm:cxn modelId="{6051803D-E7AE-4D01-BDB5-F65521D8D8F8}" type="presParOf" srcId="{83E7E93A-A5B9-4E0B-A227-9AE846305B2E}" destId="{98453F9A-E258-4E15-9FDE-E1B888EA01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27C68C-AA7D-4E93-ADC4-99DB6EC2F337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9544686-E5EA-469B-969B-FB7A4744CBF1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Август :Лето !</a:t>
          </a:r>
        </a:p>
        <a:p>
          <a:pPr algn="l"/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Задачи:- </a:t>
          </a:r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Продолжать развивать представление о том, какие действия помогают (вредят) природе.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-Научить малыша всматриваться, любоваться, радоваться предметам окружающего мира.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-Воспитывать наблюдательность.</a:t>
          </a:r>
          <a:endParaRPr lang="ru-RU" sz="1600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EA80EB2F-B8E8-4944-BDF4-0BAC5E35731B}" type="parTrans" cxnId="{0901FA5B-4532-4E28-BEEF-7D248B94644B}">
      <dgm:prSet/>
      <dgm:spPr/>
      <dgm:t>
        <a:bodyPr/>
        <a:lstStyle/>
        <a:p>
          <a:endParaRPr lang="ru-RU"/>
        </a:p>
      </dgm:t>
    </dgm:pt>
    <dgm:pt modelId="{7984CC5E-0CDC-4A58-A03A-8FC825D0D320}" type="sibTrans" cxnId="{0901FA5B-4532-4E28-BEEF-7D248B94644B}">
      <dgm:prSet/>
      <dgm:spPr/>
      <dgm:t>
        <a:bodyPr/>
        <a:lstStyle/>
        <a:p>
          <a:endParaRPr lang="ru-RU"/>
        </a:p>
      </dgm:t>
    </dgm:pt>
    <dgm:pt modelId="{226E759A-05A3-477F-823A-E94CBD8F62E6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Безопасный отдых на природе</a:t>
          </a:r>
        </a:p>
        <a:p>
          <a:pPr algn="ctr"/>
          <a:endParaRPr lang="ru-RU" sz="14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algn="ctr"/>
          <a:endParaRPr lang="ru-RU" sz="12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algn="l"/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-ИГРОВОЕ УПРАЖНЕНИЕ:«ПО РОВНЕНЬКОЙ ДОРОЖКЕ ШАГАЛ НАШИ НОЖКИ</a:t>
          </a:r>
        </a:p>
        <a:p>
          <a:pPr algn="l"/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-Дидактическая игра</a:t>
          </a:r>
        </a:p>
        <a:p>
          <a:pPr algn="l"/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«</a:t>
          </a:r>
          <a:r>
            <a:rPr lang="ru-RU" sz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Можно-нельзя</a:t>
          </a:r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» (Объяснять детям, что нельзя брать в рот несъедобные предметы, ника­кие предметы нельзя засовывать в ухо или в нос - это опасно!) </a:t>
          </a:r>
        </a:p>
        <a:p>
          <a:pPr algn="l"/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</a:t>
          </a:r>
          <a:r>
            <a:rPr lang="ru-RU" sz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Д\и</a:t>
          </a:r>
          <a:r>
            <a:rPr lang="ru-RU" sz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 «Отгадай, кто это» (Формировать элементарные представления о правильных </a:t>
          </a:r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способах вза­имодействия с животным)</a:t>
          </a:r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/>
        </a:p>
      </dgm:t>
    </dgm:pt>
    <dgm:pt modelId="{9C791051-7C55-4403-87B8-1F5B94BA179C}" type="parTrans" cxnId="{A63C0A4B-4C2C-4BAE-8A70-7D2A69C7846D}">
      <dgm:prSet/>
      <dgm:spPr/>
      <dgm:t>
        <a:bodyPr/>
        <a:lstStyle/>
        <a:p>
          <a:endParaRPr lang="ru-RU"/>
        </a:p>
      </dgm:t>
    </dgm:pt>
    <dgm:pt modelId="{07EE3BDB-20E7-4229-8E1B-D33BB2C528BD}" type="sibTrans" cxnId="{A63C0A4B-4C2C-4BAE-8A70-7D2A69C7846D}">
      <dgm:prSet/>
      <dgm:spPr/>
      <dgm:t>
        <a:bodyPr/>
        <a:lstStyle/>
        <a:p>
          <a:endParaRPr lang="ru-RU"/>
        </a:p>
      </dgm:t>
    </dgm:pt>
    <dgm:pt modelId="{7211AC57-966A-4DBD-A6EC-16966AB7AC82}">
      <dgm:prSet phldrT="[Текст]" custT="1"/>
      <dgm:spPr/>
      <dgm:t>
        <a:bodyPr/>
        <a:lstStyle/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600" b="1" i="1" u="sng" dirty="0" smtClean="0"/>
        </a:p>
        <a:p>
          <a:pPr algn="ctr"/>
          <a:r>
            <a:rPr lang="ru-RU" sz="1600" b="1" i="1" u="sng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Безопасность на дороге</a:t>
          </a:r>
        </a:p>
        <a:p>
          <a:pPr algn="ctr"/>
          <a:endParaRPr lang="ru-RU" sz="14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algn="l"/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-Подвижная игра «Чья машина появится первой».</a:t>
          </a:r>
        </a:p>
        <a:p>
          <a:pPr algn="l"/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Игровая ситуация «Угадай по звуку»</a:t>
          </a:r>
          <a:b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</a:br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(имитация звука автомобиля </a:t>
          </a:r>
          <a:r>
            <a:rPr lang="ru-RU" sz="14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би-би</a:t>
          </a:r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).</a:t>
          </a:r>
        </a:p>
        <a:p>
          <a:pPr algn="l"/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-С/</a:t>
          </a:r>
          <a:r>
            <a:rPr lang="ru-RU" sz="14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р</a:t>
          </a:r>
          <a:r>
            <a:rPr lang="ru-RU" sz="1400" dirty="0" smtClean="0">
              <a:solidFill>
                <a:schemeClr val="tx2">
                  <a:lumMod val="40000"/>
                  <a:lumOff val="60000"/>
                </a:schemeClr>
              </a:solidFill>
            </a:rPr>
            <a:t> игра: « Мы шоферы»</a:t>
          </a:r>
        </a:p>
        <a:p>
          <a:pPr algn="l"/>
          <a:endParaRPr lang="ru-RU" sz="14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</dgm:t>
    </dgm:pt>
    <dgm:pt modelId="{8D0C8658-9261-4BB5-AEAE-431300A1FAB6}" type="parTrans" cxnId="{A73E7DFB-4098-4016-AAAF-0E24986AD802}">
      <dgm:prSet/>
      <dgm:spPr/>
      <dgm:t>
        <a:bodyPr/>
        <a:lstStyle/>
        <a:p>
          <a:endParaRPr lang="ru-RU"/>
        </a:p>
      </dgm:t>
    </dgm:pt>
    <dgm:pt modelId="{DAF3FC7B-8C27-49AF-9758-6CF870547E0F}" type="sibTrans" cxnId="{A73E7DFB-4098-4016-AAAF-0E24986AD802}">
      <dgm:prSet/>
      <dgm:spPr/>
      <dgm:t>
        <a:bodyPr/>
        <a:lstStyle/>
        <a:p>
          <a:endParaRPr lang="ru-RU"/>
        </a:p>
      </dgm:t>
    </dgm:pt>
    <dgm:pt modelId="{2C19B595-E5DB-47DC-9F72-0F155B1954EA}">
      <dgm:prSet phldrT="[Текст]" custT="1"/>
      <dgm:spPr/>
      <dgm:t>
        <a:bodyPr/>
        <a:lstStyle/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r>
            <a:rPr lang="ru-RU" sz="1600" b="1" i="1" u="sng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Безопасность собственной жизнедеятельности</a:t>
          </a:r>
        </a:p>
        <a:p>
          <a:pPr algn="ctr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-Игровое упражнение : « У Мишки день рождение»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-П/и: « Птички в гнездышках»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-Чтение  Г. </a:t>
          </a:r>
          <a:r>
            <a:rPr lang="ru-RU" sz="16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Лагздынь</a:t>
          </a:r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 « Петушок»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-К.Чуковский  «Путаница»</a:t>
          </a:r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endParaRPr lang="ru-RU" sz="1400" dirty="0"/>
        </a:p>
      </dgm:t>
    </dgm:pt>
    <dgm:pt modelId="{A6B8FCD2-A534-48F3-BA5A-8E32A922A9F6}" type="parTrans" cxnId="{7A017CC9-A486-40DE-A672-54EAFFF7031E}">
      <dgm:prSet/>
      <dgm:spPr/>
      <dgm:t>
        <a:bodyPr/>
        <a:lstStyle/>
        <a:p>
          <a:endParaRPr lang="ru-RU"/>
        </a:p>
      </dgm:t>
    </dgm:pt>
    <dgm:pt modelId="{65BC77DD-13CA-4B76-B368-E4ACA2137C2A}" type="sibTrans" cxnId="{7A017CC9-A486-40DE-A672-54EAFFF7031E}">
      <dgm:prSet/>
      <dgm:spPr/>
      <dgm:t>
        <a:bodyPr/>
        <a:lstStyle/>
        <a:p>
          <a:endParaRPr lang="ru-RU"/>
        </a:p>
      </dgm:t>
    </dgm:pt>
    <dgm:pt modelId="{C1CB54B8-9D01-43F9-95B6-FF59EC6B83E6}" type="pres">
      <dgm:prSet presAssocID="{AE27C68C-AA7D-4E93-ADC4-99DB6EC2F3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F093CE-3646-4588-AA8E-FFE239792857}" type="pres">
      <dgm:prSet presAssocID="{19544686-E5EA-469B-969B-FB7A4744CBF1}" presName="roof" presStyleLbl="dkBgShp" presStyleIdx="0" presStyleCnt="2" custLinFactNeighborX="483" custLinFactNeighborY="2348"/>
      <dgm:spPr/>
      <dgm:t>
        <a:bodyPr/>
        <a:lstStyle/>
        <a:p>
          <a:endParaRPr lang="ru-RU"/>
        </a:p>
      </dgm:t>
    </dgm:pt>
    <dgm:pt modelId="{533DBCDA-328D-483A-9DCC-50F1149DD633}" type="pres">
      <dgm:prSet presAssocID="{19544686-E5EA-469B-969B-FB7A4744CBF1}" presName="pillars" presStyleCnt="0"/>
      <dgm:spPr/>
    </dgm:pt>
    <dgm:pt modelId="{3A41FB58-DB5C-4EC2-A7A2-32CED2FCBE70}" type="pres">
      <dgm:prSet presAssocID="{19544686-E5EA-469B-969B-FB7A4744CBF1}" presName="pillar1" presStyleLbl="node1" presStyleIdx="0" presStyleCnt="3" custScaleY="101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6256B-2FC4-4A67-BC7B-D47F88EED0A2}" type="pres">
      <dgm:prSet presAssocID="{7211AC57-966A-4DBD-A6EC-16966AB7AC8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A9642-9230-42B0-A265-C0C1BECBCDDE}" type="pres">
      <dgm:prSet presAssocID="{2C19B595-E5DB-47DC-9F72-0F155B1954EA}" presName="pillarX" presStyleLbl="node1" presStyleIdx="2" presStyleCnt="3" custLinFactNeighborX="293" custLinFactNeighborY="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04B33-992B-4641-9C52-A67057DCCBC2}" type="pres">
      <dgm:prSet presAssocID="{19544686-E5EA-469B-969B-FB7A4744CBF1}" presName="base" presStyleLbl="dkBgShp" presStyleIdx="1" presStyleCnt="2"/>
      <dgm:spPr/>
    </dgm:pt>
  </dgm:ptLst>
  <dgm:cxnLst>
    <dgm:cxn modelId="{A63C0A4B-4C2C-4BAE-8A70-7D2A69C7846D}" srcId="{19544686-E5EA-469B-969B-FB7A4744CBF1}" destId="{226E759A-05A3-477F-823A-E94CBD8F62E6}" srcOrd="0" destOrd="0" parTransId="{9C791051-7C55-4403-87B8-1F5B94BA179C}" sibTransId="{07EE3BDB-20E7-4229-8E1B-D33BB2C528BD}"/>
    <dgm:cxn modelId="{0901FA5B-4532-4E28-BEEF-7D248B94644B}" srcId="{AE27C68C-AA7D-4E93-ADC4-99DB6EC2F337}" destId="{19544686-E5EA-469B-969B-FB7A4744CBF1}" srcOrd="0" destOrd="0" parTransId="{EA80EB2F-B8E8-4944-BDF4-0BAC5E35731B}" sibTransId="{7984CC5E-0CDC-4A58-A03A-8FC825D0D320}"/>
    <dgm:cxn modelId="{B9F98058-D9D5-41AC-A0EC-94EB950DB5BE}" type="presOf" srcId="{19544686-E5EA-469B-969B-FB7A4744CBF1}" destId="{DAF093CE-3646-4588-AA8E-FFE239792857}" srcOrd="0" destOrd="0" presId="urn:microsoft.com/office/officeart/2005/8/layout/hList3"/>
    <dgm:cxn modelId="{7A017CC9-A486-40DE-A672-54EAFFF7031E}" srcId="{19544686-E5EA-469B-969B-FB7A4744CBF1}" destId="{2C19B595-E5DB-47DC-9F72-0F155B1954EA}" srcOrd="2" destOrd="0" parTransId="{A6B8FCD2-A534-48F3-BA5A-8E32A922A9F6}" sibTransId="{65BC77DD-13CA-4B76-B368-E4ACA2137C2A}"/>
    <dgm:cxn modelId="{F5007948-58ED-4130-ABE8-815EE8D0D0D9}" type="presOf" srcId="{AE27C68C-AA7D-4E93-ADC4-99DB6EC2F337}" destId="{C1CB54B8-9D01-43F9-95B6-FF59EC6B83E6}" srcOrd="0" destOrd="0" presId="urn:microsoft.com/office/officeart/2005/8/layout/hList3"/>
    <dgm:cxn modelId="{D01228C0-E3E7-4375-BA19-D45F58D3681D}" type="presOf" srcId="{2C19B595-E5DB-47DC-9F72-0F155B1954EA}" destId="{F6BA9642-9230-42B0-A265-C0C1BECBCDDE}" srcOrd="0" destOrd="0" presId="urn:microsoft.com/office/officeart/2005/8/layout/hList3"/>
    <dgm:cxn modelId="{A73E7DFB-4098-4016-AAAF-0E24986AD802}" srcId="{19544686-E5EA-469B-969B-FB7A4744CBF1}" destId="{7211AC57-966A-4DBD-A6EC-16966AB7AC82}" srcOrd="1" destOrd="0" parTransId="{8D0C8658-9261-4BB5-AEAE-431300A1FAB6}" sibTransId="{DAF3FC7B-8C27-49AF-9758-6CF870547E0F}"/>
    <dgm:cxn modelId="{19793C8A-F73B-4939-AED9-C3ECFB654287}" type="presOf" srcId="{7211AC57-966A-4DBD-A6EC-16966AB7AC82}" destId="{D1B6256B-2FC4-4A67-BC7B-D47F88EED0A2}" srcOrd="0" destOrd="0" presId="urn:microsoft.com/office/officeart/2005/8/layout/hList3"/>
    <dgm:cxn modelId="{FD2FE6C0-C20D-4FF9-B57A-364CFED1A951}" type="presOf" srcId="{226E759A-05A3-477F-823A-E94CBD8F62E6}" destId="{3A41FB58-DB5C-4EC2-A7A2-32CED2FCBE70}" srcOrd="0" destOrd="0" presId="urn:microsoft.com/office/officeart/2005/8/layout/hList3"/>
    <dgm:cxn modelId="{294DB88F-1982-49A8-91C9-7C72EA4FFCD7}" type="presParOf" srcId="{C1CB54B8-9D01-43F9-95B6-FF59EC6B83E6}" destId="{DAF093CE-3646-4588-AA8E-FFE239792857}" srcOrd="0" destOrd="0" presId="urn:microsoft.com/office/officeart/2005/8/layout/hList3"/>
    <dgm:cxn modelId="{6A9F0C39-E88B-47BC-A97A-07666DCED1BA}" type="presParOf" srcId="{C1CB54B8-9D01-43F9-95B6-FF59EC6B83E6}" destId="{533DBCDA-328D-483A-9DCC-50F1149DD633}" srcOrd="1" destOrd="0" presId="urn:microsoft.com/office/officeart/2005/8/layout/hList3"/>
    <dgm:cxn modelId="{6E3C3026-B1BC-4DC9-8DD1-019BB56F4241}" type="presParOf" srcId="{533DBCDA-328D-483A-9DCC-50F1149DD633}" destId="{3A41FB58-DB5C-4EC2-A7A2-32CED2FCBE70}" srcOrd="0" destOrd="0" presId="urn:microsoft.com/office/officeart/2005/8/layout/hList3"/>
    <dgm:cxn modelId="{08D785EA-E544-433F-B74A-CC8AFAB205FB}" type="presParOf" srcId="{533DBCDA-328D-483A-9DCC-50F1149DD633}" destId="{D1B6256B-2FC4-4A67-BC7B-D47F88EED0A2}" srcOrd="1" destOrd="0" presId="urn:microsoft.com/office/officeart/2005/8/layout/hList3"/>
    <dgm:cxn modelId="{77D43C6E-5EE5-4474-AF71-66BA70FF28DF}" type="presParOf" srcId="{533DBCDA-328D-483A-9DCC-50F1149DD633}" destId="{F6BA9642-9230-42B0-A265-C0C1BECBCDDE}" srcOrd="2" destOrd="0" presId="urn:microsoft.com/office/officeart/2005/8/layout/hList3"/>
    <dgm:cxn modelId="{9CF1A380-8A7D-40EE-AD71-23509954DEF6}" type="presParOf" srcId="{C1CB54B8-9D01-43F9-95B6-FF59EC6B83E6}" destId="{54904B33-992B-4641-9C52-A67057DCCBC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A89D1-6B07-428B-A3DA-D469B3FEFC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0FD1B-E152-45D3-B136-B42E8A2A29D6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endParaRPr lang="ru-RU" sz="3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CCA6C8C-E883-4292-A301-CC677C3E0BCB}" type="parTrans" cxnId="{D24E69FD-F46B-4A3C-8E58-AAC284BC8574}">
      <dgm:prSet/>
      <dgm:spPr/>
      <dgm:t>
        <a:bodyPr/>
        <a:lstStyle/>
        <a:p>
          <a:endParaRPr lang="ru-RU"/>
        </a:p>
      </dgm:t>
    </dgm:pt>
    <dgm:pt modelId="{20D9F152-E13C-4A2F-83C5-F47D5AEFBADB}" type="sibTrans" cxnId="{D24E69FD-F46B-4A3C-8E58-AAC284BC8574}">
      <dgm:prSet/>
      <dgm:spPr/>
      <dgm:t>
        <a:bodyPr/>
        <a:lstStyle/>
        <a:p>
          <a:endParaRPr lang="ru-RU"/>
        </a:p>
      </dgm:t>
    </dgm:pt>
    <dgm:pt modelId="{415226E8-061C-401F-85C7-7135215ADAE8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-развитие интереса к животному и растительному миру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правилами безопасного взаимодействия с животными</a:t>
          </a:r>
          <a:endParaRPr lang="ru-RU" sz="1400" b="0" i="0" u="none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161BA83-CB27-4954-A6EB-FEAAA0F8CFC4}" type="parTrans" cxnId="{3AF01352-8DD4-4CB4-8662-F3271DA851A6}">
      <dgm:prSet/>
      <dgm:spPr/>
      <dgm:t>
        <a:bodyPr/>
        <a:lstStyle/>
        <a:p>
          <a:endParaRPr lang="ru-RU"/>
        </a:p>
      </dgm:t>
    </dgm:pt>
    <dgm:pt modelId="{43E5EC5E-A5F6-43FD-988A-8D25024E2A3F}" type="sibTrans" cxnId="{3AF01352-8DD4-4CB4-8662-F3271DA851A6}">
      <dgm:prSet/>
      <dgm:spPr/>
      <dgm:t>
        <a:bodyPr/>
        <a:lstStyle/>
        <a:p>
          <a:endParaRPr lang="ru-RU"/>
        </a:p>
      </dgm:t>
    </dgm:pt>
    <dgm:pt modelId="{93B6DA3E-2351-4FB4-9147-A675ACCC26AE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предметным миром и правилами безопасного обращения с предметами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понятиями «</a:t>
          </a:r>
          <a:r>
            <a:rPr lang="ru-RU" sz="1400" b="0" i="0" u="none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можно-нельзя</a:t>
          </a:r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», «опасно», «громко-тихо»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</a:t>
          </a:r>
          <a:r>
            <a:rPr lang="ru-RU" sz="1600" b="1" i="1" u="sng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представлений о правилах безопасного </a:t>
          </a:r>
          <a:r>
            <a:rPr lang="ru-RU" sz="1400" b="0" i="0" u="none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поаедения</a:t>
          </a:r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 в играх с водой и песком</a:t>
          </a:r>
          <a:endParaRPr lang="ru-RU" sz="1600" b="1" i="1" u="sng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EADF5AB-EBA0-4C78-9A80-7C4B2EA74C0A}" type="parTrans" cxnId="{805B9F7A-BFD8-416F-A471-013C7213BF3C}">
      <dgm:prSet/>
      <dgm:spPr/>
      <dgm:t>
        <a:bodyPr/>
        <a:lstStyle/>
        <a:p>
          <a:endParaRPr lang="ru-RU"/>
        </a:p>
      </dgm:t>
    </dgm:pt>
    <dgm:pt modelId="{9BAB7E9A-892F-489F-81AB-43DE329E8BD5}" type="sibTrans" cxnId="{805B9F7A-BFD8-416F-A471-013C7213BF3C}">
      <dgm:prSet/>
      <dgm:spPr/>
      <dgm:t>
        <a:bodyPr/>
        <a:lstStyle/>
        <a:p>
          <a:endParaRPr lang="ru-RU"/>
        </a:p>
      </dgm:t>
    </dgm:pt>
    <dgm:pt modelId="{CF1EEEFD-7E1D-4EB8-A77A-C5C55EB5A212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-формирование первичных представлений о машинах, улице, дороге</a:t>
          </a:r>
        </a:p>
        <a:p>
          <a:pPr algn="l"/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</a:t>
          </a:r>
          <a:r>
            <a:rPr lang="ru-RU" sz="1400" b="0" i="0" u="none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некоторими</a:t>
          </a:r>
          <a:r>
            <a:rPr lang="ru-RU" sz="1400" b="0" i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 видами транспорта</a:t>
          </a:r>
          <a:endParaRPr lang="ru-RU" sz="1400" b="0" i="0" u="none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1BE9CA-3A2A-4D3C-9E25-12C41FAB5DDC}" type="parTrans" cxnId="{025266F8-CE56-4CD1-BD40-350EF5A7E240}">
      <dgm:prSet/>
      <dgm:spPr/>
      <dgm:t>
        <a:bodyPr/>
        <a:lstStyle/>
        <a:p>
          <a:endParaRPr lang="ru-RU"/>
        </a:p>
      </dgm:t>
    </dgm:pt>
    <dgm:pt modelId="{3B83F251-D78F-465D-8F62-A65AAFE6A4DD}" type="sibTrans" cxnId="{025266F8-CE56-4CD1-BD40-350EF5A7E240}">
      <dgm:prSet/>
      <dgm:spPr/>
      <dgm:t>
        <a:bodyPr/>
        <a:lstStyle/>
        <a:p>
          <a:endParaRPr lang="ru-RU"/>
        </a:p>
      </dgm:t>
    </dgm:pt>
    <dgm:pt modelId="{DE05872C-5C59-45AA-9B9B-DF2EBE181778}" type="pres">
      <dgm:prSet presAssocID="{ED2A89D1-6B07-428B-A3DA-D469B3FEFC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49467-87E8-4793-BB90-5B1EA02F0D70}" type="pres">
      <dgm:prSet presAssocID="{8250FD1B-E152-45D3-B136-B42E8A2A29D6}" presName="centerShape" presStyleLbl="node0" presStyleIdx="0" presStyleCnt="1" custLinFactNeighborX="-150" custLinFactNeighborY="-53347"/>
      <dgm:spPr/>
      <dgm:t>
        <a:bodyPr/>
        <a:lstStyle/>
        <a:p>
          <a:endParaRPr lang="ru-RU"/>
        </a:p>
      </dgm:t>
    </dgm:pt>
    <dgm:pt modelId="{3EE6980F-4490-4C7B-8AA0-AA6692BACEB8}" type="pres">
      <dgm:prSet presAssocID="{2161BA83-CB27-4954-A6EB-FEAAA0F8CFC4}" presName="parTrans" presStyleLbl="bgSibTrans2D1" presStyleIdx="0" presStyleCnt="3" custScaleX="121680"/>
      <dgm:spPr/>
      <dgm:t>
        <a:bodyPr/>
        <a:lstStyle/>
        <a:p>
          <a:endParaRPr lang="ru-RU"/>
        </a:p>
      </dgm:t>
    </dgm:pt>
    <dgm:pt modelId="{D6F335B5-6575-4A99-B1FA-03ACF982DA84}" type="pres">
      <dgm:prSet presAssocID="{415226E8-061C-401F-85C7-7135215ADAE8}" presName="node" presStyleLbl="node1" presStyleIdx="0" presStyleCnt="3" custScaleY="135514" custRadScaleRad="100245" custRadScaleInc="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1B4A-0FFD-4E9E-93E9-D5418BF58206}" type="pres">
      <dgm:prSet presAssocID="{AEADF5AB-EBA0-4C78-9A80-7C4B2EA74C0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42081C4-D6F2-48C1-B7F3-433FA7692FB5}" type="pres">
      <dgm:prSet presAssocID="{93B6DA3E-2351-4FB4-9147-A675ACCC26AE}" presName="node" presStyleLbl="node1" presStyleIdx="1" presStyleCnt="3" custScaleX="229938" custScaleY="116243" custRadScaleRad="25976" custRadScaleInc="29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D6CB5-192E-4C33-A10C-ADCA70666F51}" type="pres">
      <dgm:prSet presAssocID="{AB1BE9CA-3A2A-4D3C-9E25-12C41FAB5DDC}" presName="parTrans" presStyleLbl="bgSibTrans2D1" presStyleIdx="2" presStyleCnt="3" custScaleX="121422"/>
      <dgm:spPr/>
      <dgm:t>
        <a:bodyPr/>
        <a:lstStyle/>
        <a:p>
          <a:endParaRPr lang="ru-RU"/>
        </a:p>
      </dgm:t>
    </dgm:pt>
    <dgm:pt modelId="{69314E62-DC28-40B4-84F1-1E097615E7C4}" type="pres">
      <dgm:prSet presAssocID="{CF1EEEFD-7E1D-4EB8-A77A-C5C55EB5A212}" presName="node" presStyleLbl="node1" presStyleIdx="2" presStyleCnt="3" custScaleY="151757" custRadScaleRad="106861" custRadScaleInc="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EC85D-DA5E-45F2-9E77-4F5D90EE3292}" type="presOf" srcId="{415226E8-061C-401F-85C7-7135215ADAE8}" destId="{D6F335B5-6575-4A99-B1FA-03ACF982DA84}" srcOrd="0" destOrd="0" presId="urn:microsoft.com/office/officeart/2005/8/layout/radial4"/>
    <dgm:cxn modelId="{805B9F7A-BFD8-416F-A471-013C7213BF3C}" srcId="{8250FD1B-E152-45D3-B136-B42E8A2A29D6}" destId="{93B6DA3E-2351-4FB4-9147-A675ACCC26AE}" srcOrd="1" destOrd="0" parTransId="{AEADF5AB-EBA0-4C78-9A80-7C4B2EA74C0A}" sibTransId="{9BAB7E9A-892F-489F-81AB-43DE329E8BD5}"/>
    <dgm:cxn modelId="{235D0F72-0E9A-4A0A-B0AA-A954BA982618}" type="presOf" srcId="{ED2A89D1-6B07-428B-A3DA-D469B3FEFCE2}" destId="{DE05872C-5C59-45AA-9B9B-DF2EBE181778}" srcOrd="0" destOrd="0" presId="urn:microsoft.com/office/officeart/2005/8/layout/radial4"/>
    <dgm:cxn modelId="{D24E69FD-F46B-4A3C-8E58-AAC284BC8574}" srcId="{ED2A89D1-6B07-428B-A3DA-D469B3FEFCE2}" destId="{8250FD1B-E152-45D3-B136-B42E8A2A29D6}" srcOrd="0" destOrd="0" parTransId="{CCCA6C8C-E883-4292-A301-CC677C3E0BCB}" sibTransId="{20D9F152-E13C-4A2F-83C5-F47D5AEFBADB}"/>
    <dgm:cxn modelId="{025266F8-CE56-4CD1-BD40-350EF5A7E240}" srcId="{8250FD1B-E152-45D3-B136-B42E8A2A29D6}" destId="{CF1EEEFD-7E1D-4EB8-A77A-C5C55EB5A212}" srcOrd="2" destOrd="0" parTransId="{AB1BE9CA-3A2A-4D3C-9E25-12C41FAB5DDC}" sibTransId="{3B83F251-D78F-465D-8F62-A65AAFE6A4DD}"/>
    <dgm:cxn modelId="{041A3D14-A5E4-430E-972B-5F96E8C233E0}" type="presOf" srcId="{CF1EEEFD-7E1D-4EB8-A77A-C5C55EB5A212}" destId="{69314E62-DC28-40B4-84F1-1E097615E7C4}" srcOrd="0" destOrd="0" presId="urn:microsoft.com/office/officeart/2005/8/layout/radial4"/>
    <dgm:cxn modelId="{6F352F09-D808-4073-85DA-E61115D6DA37}" type="presOf" srcId="{AEADF5AB-EBA0-4C78-9A80-7C4B2EA74C0A}" destId="{FE211B4A-0FFD-4E9E-93E9-D5418BF58206}" srcOrd="0" destOrd="0" presId="urn:microsoft.com/office/officeart/2005/8/layout/radial4"/>
    <dgm:cxn modelId="{D63D9696-AA0A-4301-9BE8-791F4A75F20E}" type="presOf" srcId="{93B6DA3E-2351-4FB4-9147-A675ACCC26AE}" destId="{242081C4-D6F2-48C1-B7F3-433FA7692FB5}" srcOrd="0" destOrd="0" presId="urn:microsoft.com/office/officeart/2005/8/layout/radial4"/>
    <dgm:cxn modelId="{F2FF208D-39AC-42C1-9722-93A6C152C87C}" type="presOf" srcId="{AB1BE9CA-3A2A-4D3C-9E25-12C41FAB5DDC}" destId="{83AD6CB5-192E-4C33-A10C-ADCA70666F51}" srcOrd="0" destOrd="0" presId="urn:microsoft.com/office/officeart/2005/8/layout/radial4"/>
    <dgm:cxn modelId="{3AF01352-8DD4-4CB4-8662-F3271DA851A6}" srcId="{8250FD1B-E152-45D3-B136-B42E8A2A29D6}" destId="{415226E8-061C-401F-85C7-7135215ADAE8}" srcOrd="0" destOrd="0" parTransId="{2161BA83-CB27-4954-A6EB-FEAAA0F8CFC4}" sibTransId="{43E5EC5E-A5F6-43FD-988A-8D25024E2A3F}"/>
    <dgm:cxn modelId="{A91B84CD-66F5-448D-A214-9D7743C16F8A}" type="presOf" srcId="{2161BA83-CB27-4954-A6EB-FEAAA0F8CFC4}" destId="{3EE6980F-4490-4C7B-8AA0-AA6692BACEB8}" srcOrd="0" destOrd="0" presId="urn:microsoft.com/office/officeart/2005/8/layout/radial4"/>
    <dgm:cxn modelId="{F30270D9-5D2B-446B-A798-3BA2FFA1DA2D}" type="presOf" srcId="{8250FD1B-E152-45D3-B136-B42E8A2A29D6}" destId="{4E949467-87E8-4793-BB90-5B1EA02F0D70}" srcOrd="0" destOrd="0" presId="urn:microsoft.com/office/officeart/2005/8/layout/radial4"/>
    <dgm:cxn modelId="{F1CCA0EB-D74E-4026-BBA8-3239FD289C4B}" type="presParOf" srcId="{DE05872C-5C59-45AA-9B9B-DF2EBE181778}" destId="{4E949467-87E8-4793-BB90-5B1EA02F0D70}" srcOrd="0" destOrd="0" presId="urn:microsoft.com/office/officeart/2005/8/layout/radial4"/>
    <dgm:cxn modelId="{666799A2-1CFD-4E80-819F-CFEB40D034E2}" type="presParOf" srcId="{DE05872C-5C59-45AA-9B9B-DF2EBE181778}" destId="{3EE6980F-4490-4C7B-8AA0-AA6692BACEB8}" srcOrd="1" destOrd="0" presId="urn:microsoft.com/office/officeart/2005/8/layout/radial4"/>
    <dgm:cxn modelId="{0130AD5B-62BF-41A1-876C-E21DC0E1DCE3}" type="presParOf" srcId="{DE05872C-5C59-45AA-9B9B-DF2EBE181778}" destId="{D6F335B5-6575-4A99-B1FA-03ACF982DA84}" srcOrd="2" destOrd="0" presId="urn:microsoft.com/office/officeart/2005/8/layout/radial4"/>
    <dgm:cxn modelId="{A600358D-FE0F-4C65-896A-56A650207588}" type="presParOf" srcId="{DE05872C-5C59-45AA-9B9B-DF2EBE181778}" destId="{FE211B4A-0FFD-4E9E-93E9-D5418BF58206}" srcOrd="3" destOrd="0" presId="urn:microsoft.com/office/officeart/2005/8/layout/radial4"/>
    <dgm:cxn modelId="{028863B7-3168-4047-AEE4-8DA706C23385}" type="presParOf" srcId="{DE05872C-5C59-45AA-9B9B-DF2EBE181778}" destId="{242081C4-D6F2-48C1-B7F3-433FA7692FB5}" srcOrd="4" destOrd="0" presId="urn:microsoft.com/office/officeart/2005/8/layout/radial4"/>
    <dgm:cxn modelId="{46B57800-34A1-48C2-AA5A-424C03C0E2B2}" type="presParOf" srcId="{DE05872C-5C59-45AA-9B9B-DF2EBE181778}" destId="{83AD6CB5-192E-4C33-A10C-ADCA70666F51}" srcOrd="5" destOrd="0" presId="urn:microsoft.com/office/officeart/2005/8/layout/radial4"/>
    <dgm:cxn modelId="{533829BA-F95A-446D-B349-6BE47404AFE3}" type="presParOf" srcId="{DE05872C-5C59-45AA-9B9B-DF2EBE181778}" destId="{69314E62-DC28-40B4-84F1-1E097615E7C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F10FC-8605-48CF-AABF-7326C49EFF52}" type="doc">
      <dgm:prSet loTypeId="urn:microsoft.com/office/officeart/2005/8/layout/cycle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70AAF80-4105-4F1F-9450-A6E5A8F100BF}">
      <dgm:prSet phldrT="[Текст]" custT="1"/>
      <dgm:spPr/>
      <dgm:t>
        <a:bodyPr anchor="t"/>
        <a:lstStyle/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Сюжетно-ролевые игры</a:t>
          </a:r>
        </a:p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Подвижные игры</a:t>
          </a:r>
        </a:p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Дидактические игр</a:t>
          </a:r>
          <a:endParaRPr lang="ru-RU" sz="1050" dirty="0">
            <a:solidFill>
              <a:schemeClr val="accent2">
                <a:lumMod val="50000"/>
              </a:schemeClr>
            </a:solidFill>
          </a:endParaRPr>
        </a:p>
      </dgm:t>
    </dgm:pt>
    <dgm:pt modelId="{5AD87FCF-59AC-4399-ABB3-5E1D06E4E9CF}" type="parTrans" cxnId="{548770F5-836D-4EF2-9B6E-C1BBE18D6D7E}">
      <dgm:prSet/>
      <dgm:spPr/>
      <dgm:t>
        <a:bodyPr/>
        <a:lstStyle/>
        <a:p>
          <a:endParaRPr lang="ru-RU"/>
        </a:p>
      </dgm:t>
    </dgm:pt>
    <dgm:pt modelId="{9CB4D9F6-D59D-4CE1-AF48-E0CEE68C12A8}" type="sibTrans" cxnId="{548770F5-836D-4EF2-9B6E-C1BBE18D6D7E}">
      <dgm:prSet/>
      <dgm:spPr/>
      <dgm:t>
        <a:bodyPr/>
        <a:lstStyle/>
        <a:p>
          <a:endParaRPr lang="ru-RU"/>
        </a:p>
      </dgm:t>
    </dgm:pt>
    <dgm:pt modelId="{C5CDE348-188A-4676-9759-60861736EEDC}">
      <dgm:prSet phldrT="[Текст]" custT="1"/>
      <dgm:spPr/>
      <dgm:t>
        <a:bodyPr anchor="t"/>
        <a:lstStyle/>
        <a:p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Чтение р.н.с.</a:t>
          </a:r>
        </a:p>
        <a:p>
          <a:r>
            <a:rPr lang="ru-RU" sz="1050" dirty="0" err="1" smtClean="0">
              <a:solidFill>
                <a:schemeClr val="accent2">
                  <a:lumMod val="50000"/>
                </a:schemeClr>
              </a:solidFill>
            </a:rPr>
            <a:t>Потешек</a:t>
          </a:r>
          <a:endParaRPr lang="ru-RU" sz="1050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1050" dirty="0" err="1" smtClean="0">
              <a:solidFill>
                <a:schemeClr val="accent2">
                  <a:lumMod val="50000"/>
                </a:schemeClr>
              </a:solidFill>
            </a:rPr>
            <a:t>Речевок</a:t>
          </a:r>
          <a:endParaRPr lang="ru-RU" sz="1050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Стихов</a:t>
          </a:r>
        </a:p>
        <a:p>
          <a:endParaRPr lang="ru-RU" sz="1050" dirty="0"/>
        </a:p>
      </dgm:t>
    </dgm:pt>
    <dgm:pt modelId="{C8E5195E-E32D-4ACD-9801-9C6D87824F43}" type="parTrans" cxnId="{2FFF47E0-0CB6-42AD-AC2A-CEACC1138F66}">
      <dgm:prSet/>
      <dgm:spPr/>
      <dgm:t>
        <a:bodyPr/>
        <a:lstStyle/>
        <a:p>
          <a:endParaRPr lang="ru-RU"/>
        </a:p>
      </dgm:t>
    </dgm:pt>
    <dgm:pt modelId="{0429BB77-7C95-44BA-AD51-B8020FCA7982}" type="sibTrans" cxnId="{2FFF47E0-0CB6-42AD-AC2A-CEACC1138F66}">
      <dgm:prSet/>
      <dgm:spPr/>
      <dgm:t>
        <a:bodyPr/>
        <a:lstStyle/>
        <a:p>
          <a:endParaRPr lang="ru-RU"/>
        </a:p>
      </dgm:t>
    </dgm:pt>
    <dgm:pt modelId="{58B14DBB-DD4D-46F9-9881-975F8F23D4D1}">
      <dgm:prSet phldrT="[Текст]" custT="1"/>
      <dgm:spPr/>
      <dgm:t>
        <a:bodyPr anchor="t"/>
        <a:lstStyle/>
        <a:p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Игровые ситуации</a:t>
          </a:r>
        </a:p>
        <a:p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Пальчиковые гимнастики</a:t>
          </a:r>
          <a:endParaRPr lang="ru-RU" sz="1050" dirty="0">
            <a:solidFill>
              <a:schemeClr val="accent2">
                <a:lumMod val="50000"/>
              </a:schemeClr>
            </a:solidFill>
          </a:endParaRPr>
        </a:p>
      </dgm:t>
    </dgm:pt>
    <dgm:pt modelId="{485CC96F-BD94-4F3A-A0E6-85D588AE24FE}" type="parTrans" cxnId="{577D710A-13DF-4ACC-9B2C-885E1B99CA60}">
      <dgm:prSet/>
      <dgm:spPr/>
      <dgm:t>
        <a:bodyPr/>
        <a:lstStyle/>
        <a:p>
          <a:endParaRPr lang="ru-RU"/>
        </a:p>
      </dgm:t>
    </dgm:pt>
    <dgm:pt modelId="{FABA8807-6C0A-445E-8220-2885514D0B2D}" type="sibTrans" cxnId="{577D710A-13DF-4ACC-9B2C-885E1B99CA60}">
      <dgm:prSet/>
      <dgm:spPr/>
      <dgm:t>
        <a:bodyPr/>
        <a:lstStyle/>
        <a:p>
          <a:endParaRPr lang="ru-RU"/>
        </a:p>
      </dgm:t>
    </dgm:pt>
    <dgm:pt modelId="{C94160C2-BDAF-498D-A686-F63CA766583F}">
      <dgm:prSet phldrT="[Текст]" custT="1"/>
      <dgm:spPr/>
      <dgm:t>
        <a:bodyPr anchor="t"/>
        <a:lstStyle/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Рассматривание и игры с макетом</a:t>
          </a:r>
        </a:p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«ДОРОГА»</a:t>
          </a:r>
          <a:endParaRPr lang="ru-RU" sz="1050" dirty="0">
            <a:solidFill>
              <a:schemeClr val="accent2">
                <a:lumMod val="50000"/>
              </a:schemeClr>
            </a:solidFill>
          </a:endParaRPr>
        </a:p>
      </dgm:t>
    </dgm:pt>
    <dgm:pt modelId="{F113BFF7-A290-4F13-A8FB-71D18493EEF6}" type="parTrans" cxnId="{7237D5B3-39E3-44B4-9311-45A27D3F0B7B}">
      <dgm:prSet/>
      <dgm:spPr/>
      <dgm:t>
        <a:bodyPr/>
        <a:lstStyle/>
        <a:p>
          <a:endParaRPr lang="ru-RU"/>
        </a:p>
      </dgm:t>
    </dgm:pt>
    <dgm:pt modelId="{464E995C-3644-4DE0-B807-FBAA8D8BBF38}" type="sibTrans" cxnId="{7237D5B3-39E3-44B4-9311-45A27D3F0B7B}">
      <dgm:prSet/>
      <dgm:spPr/>
      <dgm:t>
        <a:bodyPr/>
        <a:lstStyle/>
        <a:p>
          <a:endParaRPr lang="ru-RU"/>
        </a:p>
      </dgm:t>
    </dgm:pt>
    <dgm:pt modelId="{96C151D7-DD33-423E-8D54-8BD1AC88515A}">
      <dgm:prSet phldrT="[Текст]" custT="1"/>
      <dgm:spPr/>
      <dgm:t>
        <a:bodyPr anchor="t"/>
        <a:lstStyle/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Наблюдения</a:t>
          </a:r>
        </a:p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Обсуждения</a:t>
          </a:r>
        </a:p>
        <a:p>
          <a:pPr algn="ctr"/>
          <a:r>
            <a:rPr lang="ru-RU" sz="1050" dirty="0" smtClean="0">
              <a:solidFill>
                <a:schemeClr val="accent2">
                  <a:lumMod val="50000"/>
                </a:schemeClr>
              </a:solidFill>
            </a:rPr>
            <a:t>Рассматривание иллюстраций</a:t>
          </a:r>
          <a:endParaRPr lang="ru-RU" sz="1050" dirty="0">
            <a:solidFill>
              <a:schemeClr val="accent2">
                <a:lumMod val="50000"/>
              </a:schemeClr>
            </a:solidFill>
          </a:endParaRPr>
        </a:p>
      </dgm:t>
    </dgm:pt>
    <dgm:pt modelId="{22D7FA50-00EC-4A06-96DA-CCC13BE4B48F}" type="parTrans" cxnId="{011A494F-9BD0-4F39-BCA1-95D42E8FE0E9}">
      <dgm:prSet/>
      <dgm:spPr/>
      <dgm:t>
        <a:bodyPr/>
        <a:lstStyle/>
        <a:p>
          <a:endParaRPr lang="ru-RU"/>
        </a:p>
      </dgm:t>
    </dgm:pt>
    <dgm:pt modelId="{98A724A4-7FF6-42C0-BFE6-0A924D2C915C}" type="sibTrans" cxnId="{011A494F-9BD0-4F39-BCA1-95D42E8FE0E9}">
      <dgm:prSet/>
      <dgm:spPr/>
      <dgm:t>
        <a:bodyPr/>
        <a:lstStyle/>
        <a:p>
          <a:endParaRPr lang="ru-RU"/>
        </a:p>
      </dgm:t>
    </dgm:pt>
    <dgm:pt modelId="{C17D0FCF-5DD3-4953-B1FD-68EF4B90B9F6}" type="pres">
      <dgm:prSet presAssocID="{6EAF10FC-8605-48CF-AABF-7326C49EFF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02F2C-9067-47DA-9C46-A1BCBE2ABD8B}" type="pres">
      <dgm:prSet presAssocID="{E70AAF80-4105-4F1F-9450-A6E5A8F100BF}" presName="node" presStyleLbl="node1" presStyleIdx="0" presStyleCnt="5" custScaleY="114047" custRadScaleRad="96168" custRadScaleInc="-1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075CA-8A40-417E-9879-29B7DB97316E}" type="pres">
      <dgm:prSet presAssocID="{E70AAF80-4105-4F1F-9450-A6E5A8F100BF}" presName="spNode" presStyleCnt="0"/>
      <dgm:spPr/>
    </dgm:pt>
    <dgm:pt modelId="{4F5D2B1C-0E07-48B6-8709-C0B3FB08487B}" type="pres">
      <dgm:prSet presAssocID="{9CB4D9F6-D59D-4CE1-AF48-E0CEE68C12A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83D69F3-C7B9-4A98-AF64-85AB7D6839EE}" type="pres">
      <dgm:prSet presAssocID="{C5CDE348-188A-4676-9759-60861736EE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33EB7-8C08-4CB4-81EB-764F80E5E77B}" type="pres">
      <dgm:prSet presAssocID="{C5CDE348-188A-4676-9759-60861736EEDC}" presName="spNode" presStyleCnt="0"/>
      <dgm:spPr/>
    </dgm:pt>
    <dgm:pt modelId="{D3F5C856-F720-4A91-800B-F2AC0F74CBD4}" type="pres">
      <dgm:prSet presAssocID="{0429BB77-7C95-44BA-AD51-B8020FCA798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82721D1-28BF-435C-8268-D8AB5D850CE4}" type="pres">
      <dgm:prSet presAssocID="{58B14DBB-DD4D-46F9-9881-975F8F23D4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59724-B31C-4D45-A2CC-DBCED93E9FE6}" type="pres">
      <dgm:prSet presAssocID="{58B14DBB-DD4D-46F9-9881-975F8F23D4D1}" presName="spNode" presStyleCnt="0"/>
      <dgm:spPr/>
    </dgm:pt>
    <dgm:pt modelId="{11DC14DB-B0D4-4928-A106-2F31B21A5DD0}" type="pres">
      <dgm:prSet presAssocID="{FABA8807-6C0A-445E-8220-2885514D0B2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9AC11DA-F36C-4751-981F-95C0FB9A9512}" type="pres">
      <dgm:prSet presAssocID="{C94160C2-BDAF-498D-A686-F63CA76658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8376-B4D2-4D4C-A7B8-AEA2F760CB3D}" type="pres">
      <dgm:prSet presAssocID="{C94160C2-BDAF-498D-A686-F63CA766583F}" presName="spNode" presStyleCnt="0"/>
      <dgm:spPr/>
    </dgm:pt>
    <dgm:pt modelId="{B5C8F231-C5FB-44F0-8A61-FC3251101715}" type="pres">
      <dgm:prSet presAssocID="{464E995C-3644-4DE0-B807-FBAA8D8BBF3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BF47F42-9D34-4D5D-98D8-B71B29DE1980}" type="pres">
      <dgm:prSet presAssocID="{96C151D7-DD33-423E-8D54-8BD1AC8851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52A3A-4644-4D65-BEB8-C5B3FE3EE9A1}" type="pres">
      <dgm:prSet presAssocID="{96C151D7-DD33-423E-8D54-8BD1AC88515A}" presName="spNode" presStyleCnt="0"/>
      <dgm:spPr/>
    </dgm:pt>
    <dgm:pt modelId="{8BBBEB00-2F4C-4052-9259-FD4CE1E6D1FC}" type="pres">
      <dgm:prSet presAssocID="{98A724A4-7FF6-42C0-BFE6-0A924D2C915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BF8B505-3D0C-4116-9F33-2C518FA5F98D}" type="presOf" srcId="{96C151D7-DD33-423E-8D54-8BD1AC88515A}" destId="{EBF47F42-9D34-4D5D-98D8-B71B29DE1980}" srcOrd="0" destOrd="0" presId="urn:microsoft.com/office/officeart/2005/8/layout/cycle6"/>
    <dgm:cxn modelId="{E1C9302C-A6FA-4604-8105-486E5F3F047E}" type="presOf" srcId="{FABA8807-6C0A-445E-8220-2885514D0B2D}" destId="{11DC14DB-B0D4-4928-A106-2F31B21A5DD0}" srcOrd="0" destOrd="0" presId="urn:microsoft.com/office/officeart/2005/8/layout/cycle6"/>
    <dgm:cxn modelId="{011A494F-9BD0-4F39-BCA1-95D42E8FE0E9}" srcId="{6EAF10FC-8605-48CF-AABF-7326C49EFF52}" destId="{96C151D7-DD33-423E-8D54-8BD1AC88515A}" srcOrd="4" destOrd="0" parTransId="{22D7FA50-00EC-4A06-96DA-CCC13BE4B48F}" sibTransId="{98A724A4-7FF6-42C0-BFE6-0A924D2C915C}"/>
    <dgm:cxn modelId="{845F0899-4273-4BDA-8A3E-B34B40CB762F}" type="presOf" srcId="{0429BB77-7C95-44BA-AD51-B8020FCA7982}" destId="{D3F5C856-F720-4A91-800B-F2AC0F74CBD4}" srcOrd="0" destOrd="0" presId="urn:microsoft.com/office/officeart/2005/8/layout/cycle6"/>
    <dgm:cxn modelId="{8921639C-8942-437A-BF22-94A7F870D124}" type="presOf" srcId="{E70AAF80-4105-4F1F-9450-A6E5A8F100BF}" destId="{F8E02F2C-9067-47DA-9C46-A1BCBE2ABD8B}" srcOrd="0" destOrd="0" presId="urn:microsoft.com/office/officeart/2005/8/layout/cycle6"/>
    <dgm:cxn modelId="{608AD491-AF66-40C7-A586-7A55860B0F66}" type="presOf" srcId="{6EAF10FC-8605-48CF-AABF-7326C49EFF52}" destId="{C17D0FCF-5DD3-4953-B1FD-68EF4B90B9F6}" srcOrd="0" destOrd="0" presId="urn:microsoft.com/office/officeart/2005/8/layout/cycle6"/>
    <dgm:cxn modelId="{7237D5B3-39E3-44B4-9311-45A27D3F0B7B}" srcId="{6EAF10FC-8605-48CF-AABF-7326C49EFF52}" destId="{C94160C2-BDAF-498D-A686-F63CA766583F}" srcOrd="3" destOrd="0" parTransId="{F113BFF7-A290-4F13-A8FB-71D18493EEF6}" sibTransId="{464E995C-3644-4DE0-B807-FBAA8D8BBF38}"/>
    <dgm:cxn modelId="{577D710A-13DF-4ACC-9B2C-885E1B99CA60}" srcId="{6EAF10FC-8605-48CF-AABF-7326C49EFF52}" destId="{58B14DBB-DD4D-46F9-9881-975F8F23D4D1}" srcOrd="2" destOrd="0" parTransId="{485CC96F-BD94-4F3A-A0E6-85D588AE24FE}" sibTransId="{FABA8807-6C0A-445E-8220-2885514D0B2D}"/>
    <dgm:cxn modelId="{2FFF47E0-0CB6-42AD-AC2A-CEACC1138F66}" srcId="{6EAF10FC-8605-48CF-AABF-7326C49EFF52}" destId="{C5CDE348-188A-4676-9759-60861736EEDC}" srcOrd="1" destOrd="0" parTransId="{C8E5195E-E32D-4ACD-9801-9C6D87824F43}" sibTransId="{0429BB77-7C95-44BA-AD51-B8020FCA7982}"/>
    <dgm:cxn modelId="{D62BB144-650F-455D-BED9-F410CCBBA419}" type="presOf" srcId="{58B14DBB-DD4D-46F9-9881-975F8F23D4D1}" destId="{582721D1-28BF-435C-8268-D8AB5D850CE4}" srcOrd="0" destOrd="0" presId="urn:microsoft.com/office/officeart/2005/8/layout/cycle6"/>
    <dgm:cxn modelId="{548770F5-836D-4EF2-9B6E-C1BBE18D6D7E}" srcId="{6EAF10FC-8605-48CF-AABF-7326C49EFF52}" destId="{E70AAF80-4105-4F1F-9450-A6E5A8F100BF}" srcOrd="0" destOrd="0" parTransId="{5AD87FCF-59AC-4399-ABB3-5E1D06E4E9CF}" sibTransId="{9CB4D9F6-D59D-4CE1-AF48-E0CEE68C12A8}"/>
    <dgm:cxn modelId="{3549E777-B2D3-4FAB-A40A-69E66CD5F05C}" type="presOf" srcId="{98A724A4-7FF6-42C0-BFE6-0A924D2C915C}" destId="{8BBBEB00-2F4C-4052-9259-FD4CE1E6D1FC}" srcOrd="0" destOrd="0" presId="urn:microsoft.com/office/officeart/2005/8/layout/cycle6"/>
    <dgm:cxn modelId="{50F3C8F9-845F-48C2-86AE-89765575AB37}" type="presOf" srcId="{C94160C2-BDAF-498D-A686-F63CA766583F}" destId="{C9AC11DA-F36C-4751-981F-95C0FB9A9512}" srcOrd="0" destOrd="0" presId="urn:microsoft.com/office/officeart/2005/8/layout/cycle6"/>
    <dgm:cxn modelId="{EE0FCACE-217B-44E4-9306-9D8B9ECD9319}" type="presOf" srcId="{C5CDE348-188A-4676-9759-60861736EEDC}" destId="{C83D69F3-C7B9-4A98-AF64-85AB7D6839EE}" srcOrd="0" destOrd="0" presId="urn:microsoft.com/office/officeart/2005/8/layout/cycle6"/>
    <dgm:cxn modelId="{1899D18E-4C88-4BDA-A9A6-253F423743DE}" type="presOf" srcId="{464E995C-3644-4DE0-B807-FBAA8D8BBF38}" destId="{B5C8F231-C5FB-44F0-8A61-FC3251101715}" srcOrd="0" destOrd="0" presId="urn:microsoft.com/office/officeart/2005/8/layout/cycle6"/>
    <dgm:cxn modelId="{37C9D4AB-8BD2-4738-ACE0-FD2EF80D4C03}" type="presOf" srcId="{9CB4D9F6-D59D-4CE1-AF48-E0CEE68C12A8}" destId="{4F5D2B1C-0E07-48B6-8709-C0B3FB08487B}" srcOrd="0" destOrd="0" presId="urn:microsoft.com/office/officeart/2005/8/layout/cycle6"/>
    <dgm:cxn modelId="{E639FB86-683B-48E8-BF86-D6A5130D13B3}" type="presParOf" srcId="{C17D0FCF-5DD3-4953-B1FD-68EF4B90B9F6}" destId="{F8E02F2C-9067-47DA-9C46-A1BCBE2ABD8B}" srcOrd="0" destOrd="0" presId="urn:microsoft.com/office/officeart/2005/8/layout/cycle6"/>
    <dgm:cxn modelId="{9E4FAC87-6136-4509-9B76-16B1490359E5}" type="presParOf" srcId="{C17D0FCF-5DD3-4953-B1FD-68EF4B90B9F6}" destId="{008075CA-8A40-417E-9879-29B7DB97316E}" srcOrd="1" destOrd="0" presId="urn:microsoft.com/office/officeart/2005/8/layout/cycle6"/>
    <dgm:cxn modelId="{80EAB997-E83E-4FA0-BCF3-9AF4A0920B50}" type="presParOf" srcId="{C17D0FCF-5DD3-4953-B1FD-68EF4B90B9F6}" destId="{4F5D2B1C-0E07-48B6-8709-C0B3FB08487B}" srcOrd="2" destOrd="0" presId="urn:microsoft.com/office/officeart/2005/8/layout/cycle6"/>
    <dgm:cxn modelId="{41EE1888-B0D3-440F-8D4B-E3B7BD113167}" type="presParOf" srcId="{C17D0FCF-5DD3-4953-B1FD-68EF4B90B9F6}" destId="{C83D69F3-C7B9-4A98-AF64-85AB7D6839EE}" srcOrd="3" destOrd="0" presId="urn:microsoft.com/office/officeart/2005/8/layout/cycle6"/>
    <dgm:cxn modelId="{9FEA377B-E1DB-41CF-BB38-BE856B318539}" type="presParOf" srcId="{C17D0FCF-5DD3-4953-B1FD-68EF4B90B9F6}" destId="{5E633EB7-8C08-4CB4-81EB-764F80E5E77B}" srcOrd="4" destOrd="0" presId="urn:microsoft.com/office/officeart/2005/8/layout/cycle6"/>
    <dgm:cxn modelId="{15571BC9-94B8-4EBE-9759-1BB085F174A4}" type="presParOf" srcId="{C17D0FCF-5DD3-4953-B1FD-68EF4B90B9F6}" destId="{D3F5C856-F720-4A91-800B-F2AC0F74CBD4}" srcOrd="5" destOrd="0" presId="urn:microsoft.com/office/officeart/2005/8/layout/cycle6"/>
    <dgm:cxn modelId="{07A160C1-12CD-46D6-AB71-08DC28E0B9BE}" type="presParOf" srcId="{C17D0FCF-5DD3-4953-B1FD-68EF4B90B9F6}" destId="{582721D1-28BF-435C-8268-D8AB5D850CE4}" srcOrd="6" destOrd="0" presId="urn:microsoft.com/office/officeart/2005/8/layout/cycle6"/>
    <dgm:cxn modelId="{D40A725D-6AEF-43C7-9A60-0A1A58F3B95C}" type="presParOf" srcId="{C17D0FCF-5DD3-4953-B1FD-68EF4B90B9F6}" destId="{4F259724-B31C-4D45-A2CC-DBCED93E9FE6}" srcOrd="7" destOrd="0" presId="urn:microsoft.com/office/officeart/2005/8/layout/cycle6"/>
    <dgm:cxn modelId="{3D19BE5C-3A6A-43D9-9431-1D619814A1D3}" type="presParOf" srcId="{C17D0FCF-5DD3-4953-B1FD-68EF4B90B9F6}" destId="{11DC14DB-B0D4-4928-A106-2F31B21A5DD0}" srcOrd="8" destOrd="0" presId="urn:microsoft.com/office/officeart/2005/8/layout/cycle6"/>
    <dgm:cxn modelId="{A8E2B258-166F-4BA5-9DE3-C23D2E7F344C}" type="presParOf" srcId="{C17D0FCF-5DD3-4953-B1FD-68EF4B90B9F6}" destId="{C9AC11DA-F36C-4751-981F-95C0FB9A9512}" srcOrd="9" destOrd="0" presId="urn:microsoft.com/office/officeart/2005/8/layout/cycle6"/>
    <dgm:cxn modelId="{CBA93C6D-9E5A-4A0C-8D0B-DBBF1B7DAFC1}" type="presParOf" srcId="{C17D0FCF-5DD3-4953-B1FD-68EF4B90B9F6}" destId="{426A8376-B4D2-4D4C-A7B8-AEA2F760CB3D}" srcOrd="10" destOrd="0" presId="urn:microsoft.com/office/officeart/2005/8/layout/cycle6"/>
    <dgm:cxn modelId="{2BB336A8-AC39-4926-B959-EF96628438A5}" type="presParOf" srcId="{C17D0FCF-5DD3-4953-B1FD-68EF4B90B9F6}" destId="{B5C8F231-C5FB-44F0-8A61-FC3251101715}" srcOrd="11" destOrd="0" presId="urn:microsoft.com/office/officeart/2005/8/layout/cycle6"/>
    <dgm:cxn modelId="{A13BD37A-676C-4390-841F-936EC1D43C9B}" type="presParOf" srcId="{C17D0FCF-5DD3-4953-B1FD-68EF4B90B9F6}" destId="{EBF47F42-9D34-4D5D-98D8-B71B29DE1980}" srcOrd="12" destOrd="0" presId="urn:microsoft.com/office/officeart/2005/8/layout/cycle6"/>
    <dgm:cxn modelId="{30D6E036-856F-4774-BD36-F9F980007238}" type="presParOf" srcId="{C17D0FCF-5DD3-4953-B1FD-68EF4B90B9F6}" destId="{F0952A3A-4644-4D65-BEB8-C5B3FE3EE9A1}" srcOrd="13" destOrd="0" presId="urn:microsoft.com/office/officeart/2005/8/layout/cycle6"/>
    <dgm:cxn modelId="{576F62C5-48CA-420D-A191-C4B9E11EDE66}" type="presParOf" srcId="{C17D0FCF-5DD3-4953-B1FD-68EF4B90B9F6}" destId="{8BBBEB00-2F4C-4052-9259-FD4CE1E6D1F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CD2627-AE74-4F35-9359-DA0DE3211C3F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408CAEA-1159-4B9A-A0C7-3CA2BCE48E1D}">
      <dgm:prSet phldrT="[Текст]" custT="1"/>
      <dgm:spPr/>
      <dgm:t>
        <a:bodyPr anchor="t"/>
        <a:lstStyle/>
        <a:p>
          <a:pPr algn="l"/>
          <a:endParaRPr lang="ru-RU" sz="20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Сентябрь: Адаптационный период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Октябрь: Здравствуй, детский сад!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20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</a:t>
          </a:r>
          <a:r>
            <a:rPr lang="ru-RU" sz="1600" dirty="0" smtClean="0"/>
            <a:t> </a:t>
          </a:r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Знакомство с элементарными правилами безопасного передвижения в помещении и на участке: быть осторожными при спуске и подъеме по лестнице; </a:t>
          </a:r>
        </a:p>
        <a:p>
          <a:pPr algn="l"/>
          <a:r>
            <a:rPr lang="ru-RU" sz="16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-Знакомство с элементарными правилами безопасности дорожного движения (автомобили движутся по дороге).</a:t>
          </a:r>
        </a:p>
      </dgm:t>
    </dgm:pt>
    <dgm:pt modelId="{E914DB2C-46D8-47E0-B08D-158026645BB2}" type="parTrans" cxnId="{239E038F-7C15-4DF3-AE9A-7D138FF947D9}">
      <dgm:prSet/>
      <dgm:spPr/>
      <dgm:t>
        <a:bodyPr/>
        <a:lstStyle/>
        <a:p>
          <a:endParaRPr lang="ru-RU"/>
        </a:p>
      </dgm:t>
    </dgm:pt>
    <dgm:pt modelId="{CD1C1E3D-7557-4E2C-A5DD-C723DCC07E28}" type="sibTrans" cxnId="{239E038F-7C15-4DF3-AE9A-7D138FF947D9}">
      <dgm:prSet/>
      <dgm:spPr/>
      <dgm:t>
        <a:bodyPr/>
        <a:lstStyle/>
        <a:p>
          <a:endParaRPr lang="ru-RU"/>
        </a:p>
      </dgm:t>
    </dgm:pt>
    <dgm:pt modelId="{3B0CC94B-F4A5-4681-8B01-58669475178B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-Ситуация: Помогите Кукле Тане найти мяч!»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русской народной сказки «Козлятки и волк» (обр. К. Ушинского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«Через ручеек»</a:t>
          </a:r>
        </a:p>
        <a:p>
          <a:pPr algn="ctr"/>
          <a:endParaRPr lang="ru-RU" sz="1400" dirty="0"/>
        </a:p>
      </dgm:t>
    </dgm:pt>
    <dgm:pt modelId="{0521B454-63C0-4722-B930-C45362BCC684}" type="parTrans" cxnId="{C4EE4FFE-D0AB-4110-B3AC-BFA15092EBCC}">
      <dgm:prSet/>
      <dgm:spPr/>
      <dgm:t>
        <a:bodyPr/>
        <a:lstStyle/>
        <a:p>
          <a:endParaRPr lang="ru-RU"/>
        </a:p>
      </dgm:t>
    </dgm:pt>
    <dgm:pt modelId="{66EC837C-56A0-4AE7-BA00-E8C5BC234D99}" type="sibTrans" cxnId="{C4EE4FFE-D0AB-4110-B3AC-BFA15092EBCC}">
      <dgm:prSet/>
      <dgm:spPr/>
      <dgm:t>
        <a:bodyPr/>
        <a:lstStyle/>
        <a:p>
          <a:endParaRPr lang="ru-RU"/>
        </a:p>
      </dgm:t>
    </dgm:pt>
    <dgm:pt modelId="{0E74924D-F84D-49C8-9B12-A3EC4F968C2A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pPr algn="ctr"/>
          <a:endParaRPr lang="ru-RU" sz="1600" dirty="0" smtClean="0"/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линия «Я шофер»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Внесение макета «Дорога»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игра-лабиринт «Помоги зайчику перейти дорогу».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.-Чтение стихотворения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А.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Барто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«Грузовик». Инсценировка стихотворения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с игрушками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C7B7945-9971-4B15-B581-79515F486F2F}" type="parTrans" cxnId="{983F9D72-013A-40D4-AD72-62B9E8A6664D}">
      <dgm:prSet/>
      <dgm:spPr/>
      <dgm:t>
        <a:bodyPr/>
        <a:lstStyle/>
        <a:p>
          <a:endParaRPr lang="ru-RU"/>
        </a:p>
      </dgm:t>
    </dgm:pt>
    <dgm:pt modelId="{FF05895F-D07D-4D88-B2D4-2F2D9ADA4E6C}" type="sibTrans" cxnId="{983F9D72-013A-40D4-AD72-62B9E8A6664D}">
      <dgm:prSet/>
      <dgm:spPr/>
      <dgm:t>
        <a:bodyPr/>
        <a:lstStyle/>
        <a:p>
          <a:endParaRPr lang="ru-RU"/>
        </a:p>
      </dgm:t>
    </dgm:pt>
    <dgm:pt modelId="{8EDCEF0E-106D-47AA-AF52-FCAC4F142E20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-Прогулка по группе: « Наши ножки шли по дорожке».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« Наши игрушки»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.-Наблюдение за игровой ситуацией  «Куклы дружно играют»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«Каждой вещи –свое место!»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-Д/игра: « Умоем куклу!»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DA283C2-A6D6-4375-A6D7-B7C8DE9A0DAD}" type="parTrans" cxnId="{99D472A3-0E99-415F-95A3-9651837311D5}">
      <dgm:prSet/>
      <dgm:spPr/>
      <dgm:t>
        <a:bodyPr/>
        <a:lstStyle/>
        <a:p>
          <a:endParaRPr lang="ru-RU"/>
        </a:p>
      </dgm:t>
    </dgm:pt>
    <dgm:pt modelId="{5AF917DE-30A0-46D2-BA19-E8B765E37D1C}" type="sibTrans" cxnId="{99D472A3-0E99-415F-95A3-9651837311D5}">
      <dgm:prSet/>
      <dgm:spPr/>
      <dgm:t>
        <a:bodyPr/>
        <a:lstStyle/>
        <a:p>
          <a:endParaRPr lang="ru-RU"/>
        </a:p>
      </dgm:t>
    </dgm:pt>
    <dgm:pt modelId="{D366FDD9-B17D-41D9-8ADC-0DB690807516}" type="pres">
      <dgm:prSet presAssocID="{DECD2627-AE74-4F35-9359-DA0DE3211C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36760-DB83-4961-A882-4758184F88C9}" type="pres">
      <dgm:prSet presAssocID="{2408CAEA-1159-4B9A-A0C7-3CA2BCE48E1D}" presName="roof" presStyleLbl="dkBgShp" presStyleIdx="0" presStyleCnt="2" custScaleY="130590" custLinFactNeighborX="-1818" custLinFactNeighborY="-1537"/>
      <dgm:spPr/>
      <dgm:t>
        <a:bodyPr/>
        <a:lstStyle/>
        <a:p>
          <a:endParaRPr lang="ru-RU"/>
        </a:p>
      </dgm:t>
    </dgm:pt>
    <dgm:pt modelId="{8E098E24-1F4E-4684-8136-BAF156F87EA7}" type="pres">
      <dgm:prSet presAssocID="{2408CAEA-1159-4B9A-A0C7-3CA2BCE48E1D}" presName="pillars" presStyleCnt="0"/>
      <dgm:spPr/>
      <dgm:t>
        <a:bodyPr/>
        <a:lstStyle/>
        <a:p>
          <a:endParaRPr lang="ru-RU"/>
        </a:p>
      </dgm:t>
    </dgm:pt>
    <dgm:pt modelId="{58EC6427-3929-496B-8123-3E80835F11C0}" type="pres">
      <dgm:prSet presAssocID="{2408CAEA-1159-4B9A-A0C7-3CA2BCE48E1D}" presName="pillar1" presStyleLbl="node1" presStyleIdx="0" presStyleCnt="3" custScaleY="91772" custLinFactNeighborX="-147" custLinFactNeighborY="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FE95C-E53E-4F5B-B63F-E298D4FC38EE}" type="pres">
      <dgm:prSet presAssocID="{0E74924D-F84D-49C8-9B12-A3EC4F968C2A}" presName="pillarX" presStyleLbl="node1" presStyleIdx="1" presStyleCnt="3" custScaleY="93478" custLinFactNeighborX="-1869" custLinFactNeighborY="4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F83AE-995C-4A82-9C25-A53B1B80C374}" type="pres">
      <dgm:prSet presAssocID="{8EDCEF0E-106D-47AA-AF52-FCAC4F142E20}" presName="pillarX" presStyleLbl="node1" presStyleIdx="2" presStyleCnt="3" custScaleY="94408" custLinFactNeighborX="-861" custLinFactNeighborY="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3BD9-E2D8-4F7E-BA1E-AD5A8FEE9937}" type="pres">
      <dgm:prSet presAssocID="{2408CAEA-1159-4B9A-A0C7-3CA2BCE48E1D}" presName="base" presStyleLbl="dkBgShp" presStyleIdx="1" presStyleCnt="2" custFlipVert="0" custScaleY="10159"/>
      <dgm:spPr/>
      <dgm:t>
        <a:bodyPr/>
        <a:lstStyle/>
        <a:p>
          <a:endParaRPr lang="ru-RU"/>
        </a:p>
      </dgm:t>
    </dgm:pt>
  </dgm:ptLst>
  <dgm:cxnLst>
    <dgm:cxn modelId="{983F9D72-013A-40D4-AD72-62B9E8A6664D}" srcId="{2408CAEA-1159-4B9A-A0C7-3CA2BCE48E1D}" destId="{0E74924D-F84D-49C8-9B12-A3EC4F968C2A}" srcOrd="1" destOrd="0" parTransId="{6C7B7945-9971-4B15-B581-79515F486F2F}" sibTransId="{FF05895F-D07D-4D88-B2D4-2F2D9ADA4E6C}"/>
    <dgm:cxn modelId="{D3B2911F-F638-40A9-9770-B75CCE771097}" type="presOf" srcId="{2408CAEA-1159-4B9A-A0C7-3CA2BCE48E1D}" destId="{58A36760-DB83-4961-A882-4758184F88C9}" srcOrd="0" destOrd="0" presId="urn:microsoft.com/office/officeart/2005/8/layout/hList3"/>
    <dgm:cxn modelId="{54FBD0C5-0411-4179-A0D0-B7627BD1A9BD}" type="presOf" srcId="{0E74924D-F84D-49C8-9B12-A3EC4F968C2A}" destId="{ECAFE95C-E53E-4F5B-B63F-E298D4FC38EE}" srcOrd="0" destOrd="0" presId="urn:microsoft.com/office/officeart/2005/8/layout/hList3"/>
    <dgm:cxn modelId="{99D472A3-0E99-415F-95A3-9651837311D5}" srcId="{2408CAEA-1159-4B9A-A0C7-3CA2BCE48E1D}" destId="{8EDCEF0E-106D-47AA-AF52-FCAC4F142E20}" srcOrd="2" destOrd="0" parTransId="{CDA283C2-A6D6-4375-A6D7-B7C8DE9A0DAD}" sibTransId="{5AF917DE-30A0-46D2-BA19-E8B765E37D1C}"/>
    <dgm:cxn modelId="{C4EE4FFE-D0AB-4110-B3AC-BFA15092EBCC}" srcId="{2408CAEA-1159-4B9A-A0C7-3CA2BCE48E1D}" destId="{3B0CC94B-F4A5-4681-8B01-58669475178B}" srcOrd="0" destOrd="0" parTransId="{0521B454-63C0-4722-B930-C45362BCC684}" sibTransId="{66EC837C-56A0-4AE7-BA00-E8C5BC234D99}"/>
    <dgm:cxn modelId="{FDB99D89-6552-4AD6-8C54-D5991CA4009C}" type="presOf" srcId="{3B0CC94B-F4A5-4681-8B01-58669475178B}" destId="{58EC6427-3929-496B-8123-3E80835F11C0}" srcOrd="0" destOrd="0" presId="urn:microsoft.com/office/officeart/2005/8/layout/hList3"/>
    <dgm:cxn modelId="{FE03968A-734B-4EC7-83C7-FA70824636C5}" type="presOf" srcId="{DECD2627-AE74-4F35-9359-DA0DE3211C3F}" destId="{D366FDD9-B17D-41D9-8ADC-0DB690807516}" srcOrd="0" destOrd="0" presId="urn:microsoft.com/office/officeart/2005/8/layout/hList3"/>
    <dgm:cxn modelId="{239E038F-7C15-4DF3-AE9A-7D138FF947D9}" srcId="{DECD2627-AE74-4F35-9359-DA0DE3211C3F}" destId="{2408CAEA-1159-4B9A-A0C7-3CA2BCE48E1D}" srcOrd="0" destOrd="0" parTransId="{E914DB2C-46D8-47E0-B08D-158026645BB2}" sibTransId="{CD1C1E3D-7557-4E2C-A5DD-C723DCC07E28}"/>
    <dgm:cxn modelId="{526C67CA-1DA2-43F6-8B9B-B5A84CC21AF8}" type="presOf" srcId="{8EDCEF0E-106D-47AA-AF52-FCAC4F142E20}" destId="{4EBF83AE-995C-4A82-9C25-A53B1B80C374}" srcOrd="0" destOrd="0" presId="urn:microsoft.com/office/officeart/2005/8/layout/hList3"/>
    <dgm:cxn modelId="{86425D1D-68D1-429F-B015-42E82124FEEA}" type="presParOf" srcId="{D366FDD9-B17D-41D9-8ADC-0DB690807516}" destId="{58A36760-DB83-4961-A882-4758184F88C9}" srcOrd="0" destOrd="0" presId="urn:microsoft.com/office/officeart/2005/8/layout/hList3"/>
    <dgm:cxn modelId="{54042C8B-0B94-41CF-901C-0D234AC1F4A4}" type="presParOf" srcId="{D366FDD9-B17D-41D9-8ADC-0DB690807516}" destId="{8E098E24-1F4E-4684-8136-BAF156F87EA7}" srcOrd="1" destOrd="0" presId="urn:microsoft.com/office/officeart/2005/8/layout/hList3"/>
    <dgm:cxn modelId="{67B0990F-3D22-4160-AF5C-342674B292B8}" type="presParOf" srcId="{8E098E24-1F4E-4684-8136-BAF156F87EA7}" destId="{58EC6427-3929-496B-8123-3E80835F11C0}" srcOrd="0" destOrd="0" presId="urn:microsoft.com/office/officeart/2005/8/layout/hList3"/>
    <dgm:cxn modelId="{C786F56A-F439-4F9E-8DF4-947D7411D64F}" type="presParOf" srcId="{8E098E24-1F4E-4684-8136-BAF156F87EA7}" destId="{ECAFE95C-E53E-4F5B-B63F-E298D4FC38EE}" srcOrd="1" destOrd="0" presId="urn:microsoft.com/office/officeart/2005/8/layout/hList3"/>
    <dgm:cxn modelId="{8F4BC43F-CDD6-443A-9590-9A5BF4BFF7AE}" type="presParOf" srcId="{8E098E24-1F4E-4684-8136-BAF156F87EA7}" destId="{4EBF83AE-995C-4A82-9C25-A53B1B80C374}" srcOrd="2" destOrd="0" presId="urn:microsoft.com/office/officeart/2005/8/layout/hList3"/>
    <dgm:cxn modelId="{DF11EC01-F4D1-4BE4-B203-BD7DFD7DB9CB}" type="presParOf" srcId="{D366FDD9-B17D-41D9-8ADC-0DB690807516}" destId="{DE463BD9-E2D8-4F7E-BA1E-AD5A8FEE993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2EFAE5-9D8D-48A6-B0AF-EB44235B2D09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5F1362-4561-4F1C-98E2-78DA7631F2DC}">
      <dgm:prSet phldrT="[Текст]" custT="1"/>
      <dgm:spPr/>
      <dgm:t>
        <a:bodyPr/>
        <a:lstStyle/>
        <a:p>
          <a:pPr algn="l"/>
          <a:endParaRPr lang="ru-RU" sz="20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Ноябрь: Осень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 -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Закрепление правил поведения в детском саду: играть с детьми, не мешая им и не причиняя боль; уходить из детского сада только с родителями. Формирование элементарных представлений о способах взаимодействия  животными(кошка).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-Развивать представления о том, какие действия помогают (вредят) природе.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-Продолжать знакомить с элементарными правилами безопасности дорожного движения.</a:t>
          </a:r>
          <a:b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</a:br>
          <a:endParaRPr lang="ru-RU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47802C7-50A0-41EB-A6FB-F2CC42DB59E0}" type="parTrans" cxnId="{90ECB80A-9C33-4B11-9DCA-83E3502D8A83}">
      <dgm:prSet/>
      <dgm:spPr/>
      <dgm:t>
        <a:bodyPr/>
        <a:lstStyle/>
        <a:p>
          <a:endParaRPr lang="ru-RU"/>
        </a:p>
      </dgm:t>
    </dgm:pt>
    <dgm:pt modelId="{9726CBFE-F4EC-46DD-92B5-6F22918CCE4A}" type="sibTrans" cxnId="{90ECB80A-9C33-4B11-9DCA-83E3502D8A83}">
      <dgm:prSet/>
      <dgm:spPr/>
      <dgm:t>
        <a:bodyPr/>
        <a:lstStyle/>
        <a:p>
          <a:endParaRPr lang="ru-RU"/>
        </a:p>
      </dgm:t>
    </dgm:pt>
    <dgm:pt modelId="{1F22DCCE-026E-425B-88B9-D5555D2A36CD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стихотворения Н.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Пикулевой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«Надувала кошка шар…»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Подвижная игра «Солнышко и дождик»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Игра: «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Шли,шли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шли, что-то нашли» (зонт)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Пальчикавая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гимнастика «Дождик кап-кап!»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CB0002E-18AD-4AF0-8EC0-F8460F5F1C4F}" type="parTrans" cxnId="{0B1E9F04-A5E4-461B-B4ED-09B5E1E6E228}">
      <dgm:prSet/>
      <dgm:spPr/>
      <dgm:t>
        <a:bodyPr/>
        <a:lstStyle/>
        <a:p>
          <a:endParaRPr lang="ru-RU"/>
        </a:p>
      </dgm:t>
    </dgm:pt>
    <dgm:pt modelId="{C7C872AA-809F-45E7-B472-8092BDB7AD36}" type="sibTrans" cxnId="{0B1E9F04-A5E4-461B-B4ED-09B5E1E6E228}">
      <dgm:prSet/>
      <dgm:spPr/>
      <dgm:t>
        <a:bodyPr/>
        <a:lstStyle/>
        <a:p>
          <a:endParaRPr lang="ru-RU"/>
        </a:p>
      </dgm:t>
    </dgm:pt>
    <dgm:pt modelId="{57A8AC2E-1149-44BC-990A-F955048EF0DF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pPr algn="ctr"/>
          <a:endParaRPr lang="ru-RU" sz="1800" dirty="0" smtClean="0"/>
        </a:p>
        <a:p>
          <a:pPr algn="l"/>
          <a:r>
            <a:rPr lang="ru-RU" sz="1800" dirty="0" smtClean="0"/>
            <a:t>-Подвижная игра «Чья машина появится первой».</a:t>
          </a:r>
        </a:p>
        <a:p>
          <a:pPr algn="l"/>
          <a:r>
            <a:rPr lang="ru-RU" sz="1800" dirty="0" smtClean="0"/>
            <a:t>- Игровая ситуация «Угадай по звуку»</a:t>
          </a:r>
          <a:br>
            <a:rPr lang="ru-RU" sz="1800" dirty="0" smtClean="0"/>
          </a:br>
          <a:r>
            <a:rPr lang="ru-RU" sz="1800" dirty="0" smtClean="0"/>
            <a:t>(имитация звука автомобиля </a:t>
          </a:r>
          <a:r>
            <a:rPr lang="ru-RU" sz="1800" dirty="0" err="1" smtClean="0"/>
            <a:t>би-би</a:t>
          </a:r>
          <a:r>
            <a:rPr lang="ru-RU" sz="1800" dirty="0" smtClean="0"/>
            <a:t>).</a:t>
          </a:r>
        </a:p>
        <a:p>
          <a:pPr algn="ctr"/>
          <a:endParaRPr lang="ru-RU" sz="1800" dirty="0"/>
        </a:p>
      </dgm:t>
    </dgm:pt>
    <dgm:pt modelId="{1A2F7592-9FA2-4E70-8616-5C00CDA3E5AD}" type="parTrans" cxnId="{BAA25404-464B-47F6-96BE-8C3DA64AC88E}">
      <dgm:prSet/>
      <dgm:spPr/>
      <dgm:t>
        <a:bodyPr/>
        <a:lstStyle/>
        <a:p>
          <a:endParaRPr lang="ru-RU"/>
        </a:p>
      </dgm:t>
    </dgm:pt>
    <dgm:pt modelId="{1545E5BC-4EC4-428E-B4C8-A9CA76128EC7}" type="sibTrans" cxnId="{BAA25404-464B-47F6-96BE-8C3DA64AC88E}">
      <dgm:prSet/>
      <dgm:spPr/>
      <dgm:t>
        <a:bodyPr/>
        <a:lstStyle/>
        <a:p>
          <a:endParaRPr lang="ru-RU"/>
        </a:p>
      </dgm:t>
    </dgm:pt>
    <dgm:pt modelId="{6830D9C3-B5C9-420C-9893-F27C07FD129F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картины «Кошечка с котятами»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-Игра-ситуация «Котенок пришел в гости»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-Показать детям, что кошка может быть опасна, если неправильно с ней обращаться.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С.Михалков «Песенка друзей</a:t>
          </a:r>
          <a:r>
            <a:rPr lang="ru-RU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  <a:endParaRPr lang="ru-RU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BC9C927-C3F4-41EF-B089-280F2F4D2AEB}" type="parTrans" cxnId="{164A0E86-259E-444A-8F5E-929353540BD9}">
      <dgm:prSet/>
      <dgm:spPr/>
      <dgm:t>
        <a:bodyPr/>
        <a:lstStyle/>
        <a:p>
          <a:endParaRPr lang="ru-RU"/>
        </a:p>
      </dgm:t>
    </dgm:pt>
    <dgm:pt modelId="{584D0F2F-4BE0-44CE-90E0-21D2C1029A9A}" type="sibTrans" cxnId="{164A0E86-259E-444A-8F5E-929353540BD9}">
      <dgm:prSet/>
      <dgm:spPr/>
      <dgm:t>
        <a:bodyPr/>
        <a:lstStyle/>
        <a:p>
          <a:endParaRPr lang="ru-RU"/>
        </a:p>
      </dgm:t>
    </dgm:pt>
    <dgm:pt modelId="{263683E0-8635-47D8-9D5A-B0DD1A4C2953}" type="pres">
      <dgm:prSet presAssocID="{842EFAE5-9D8D-48A6-B0AF-EB44235B2D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58547-6415-4AEC-97F0-67BA81502D65}" type="pres">
      <dgm:prSet presAssocID="{625F1362-4561-4F1C-98E2-78DA7631F2DC}" presName="roof" presStyleLbl="dkBgShp" presStyleIdx="0" presStyleCnt="2"/>
      <dgm:spPr/>
      <dgm:t>
        <a:bodyPr/>
        <a:lstStyle/>
        <a:p>
          <a:endParaRPr lang="ru-RU"/>
        </a:p>
      </dgm:t>
    </dgm:pt>
    <dgm:pt modelId="{E02912A0-D311-4781-A8EB-7A42BE7122DA}" type="pres">
      <dgm:prSet presAssocID="{625F1362-4561-4F1C-98E2-78DA7631F2DC}" presName="pillars" presStyleCnt="0"/>
      <dgm:spPr/>
    </dgm:pt>
    <dgm:pt modelId="{2D69B2F6-81F9-4511-B4FF-EEED304FA489}" type="pres">
      <dgm:prSet presAssocID="{625F1362-4561-4F1C-98E2-78DA7631F2D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91D03-FB95-4C99-B2BA-605AF9FFAA6F}" type="pres">
      <dgm:prSet presAssocID="{57A8AC2E-1149-44BC-990A-F955048EF0D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E1E25-A679-4DB6-9C6F-1BF44857A77C}" type="pres">
      <dgm:prSet presAssocID="{6830D9C3-B5C9-420C-9893-F27C07FD129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A459-E531-4CEB-BA28-73C16B074145}" type="pres">
      <dgm:prSet presAssocID="{625F1362-4561-4F1C-98E2-78DA7631F2DC}" presName="base" presStyleLbl="dkBgShp" presStyleIdx="1" presStyleCnt="2"/>
      <dgm:spPr/>
    </dgm:pt>
  </dgm:ptLst>
  <dgm:cxnLst>
    <dgm:cxn modelId="{164A0E86-259E-444A-8F5E-929353540BD9}" srcId="{625F1362-4561-4F1C-98E2-78DA7631F2DC}" destId="{6830D9C3-B5C9-420C-9893-F27C07FD129F}" srcOrd="2" destOrd="0" parTransId="{5BC9C927-C3F4-41EF-B089-280F2F4D2AEB}" sibTransId="{584D0F2F-4BE0-44CE-90E0-21D2C1029A9A}"/>
    <dgm:cxn modelId="{DDBB3CC8-14A3-41BB-A11C-7422330DD141}" type="presOf" srcId="{57A8AC2E-1149-44BC-990A-F955048EF0DF}" destId="{26191D03-FB95-4C99-B2BA-605AF9FFAA6F}" srcOrd="0" destOrd="0" presId="urn:microsoft.com/office/officeart/2005/8/layout/hList3"/>
    <dgm:cxn modelId="{0B1E9F04-A5E4-461B-B4ED-09B5E1E6E228}" srcId="{625F1362-4561-4F1C-98E2-78DA7631F2DC}" destId="{1F22DCCE-026E-425B-88B9-D5555D2A36CD}" srcOrd="0" destOrd="0" parTransId="{6CB0002E-18AD-4AF0-8EC0-F8460F5F1C4F}" sibTransId="{C7C872AA-809F-45E7-B472-8092BDB7AD36}"/>
    <dgm:cxn modelId="{C8F1E22B-2056-4BDB-9C5B-33CCA705BA65}" type="presOf" srcId="{1F22DCCE-026E-425B-88B9-D5555D2A36CD}" destId="{2D69B2F6-81F9-4511-B4FF-EEED304FA489}" srcOrd="0" destOrd="0" presId="urn:microsoft.com/office/officeart/2005/8/layout/hList3"/>
    <dgm:cxn modelId="{90ECB80A-9C33-4B11-9DCA-83E3502D8A83}" srcId="{842EFAE5-9D8D-48A6-B0AF-EB44235B2D09}" destId="{625F1362-4561-4F1C-98E2-78DA7631F2DC}" srcOrd="0" destOrd="0" parTransId="{147802C7-50A0-41EB-A6FB-F2CC42DB59E0}" sibTransId="{9726CBFE-F4EC-46DD-92B5-6F22918CCE4A}"/>
    <dgm:cxn modelId="{BAA25404-464B-47F6-96BE-8C3DA64AC88E}" srcId="{625F1362-4561-4F1C-98E2-78DA7631F2DC}" destId="{57A8AC2E-1149-44BC-990A-F955048EF0DF}" srcOrd="1" destOrd="0" parTransId="{1A2F7592-9FA2-4E70-8616-5C00CDA3E5AD}" sibTransId="{1545E5BC-4EC4-428E-B4C8-A9CA76128EC7}"/>
    <dgm:cxn modelId="{A64E813E-4757-44DB-8246-CAAED7C27A1D}" type="presOf" srcId="{6830D9C3-B5C9-420C-9893-F27C07FD129F}" destId="{49FE1E25-A679-4DB6-9C6F-1BF44857A77C}" srcOrd="0" destOrd="0" presId="urn:microsoft.com/office/officeart/2005/8/layout/hList3"/>
    <dgm:cxn modelId="{B867E277-BC5F-4251-9E16-426E1E3AA65A}" type="presOf" srcId="{625F1362-4561-4F1C-98E2-78DA7631F2DC}" destId="{51A58547-6415-4AEC-97F0-67BA81502D65}" srcOrd="0" destOrd="0" presId="urn:microsoft.com/office/officeart/2005/8/layout/hList3"/>
    <dgm:cxn modelId="{858B0937-0484-4045-8D66-E7EF85A82F88}" type="presOf" srcId="{842EFAE5-9D8D-48A6-B0AF-EB44235B2D09}" destId="{263683E0-8635-47D8-9D5A-B0DD1A4C2953}" srcOrd="0" destOrd="0" presId="urn:microsoft.com/office/officeart/2005/8/layout/hList3"/>
    <dgm:cxn modelId="{EEC1CD53-1389-45C7-A436-A7A1C13D13DA}" type="presParOf" srcId="{263683E0-8635-47D8-9D5A-B0DD1A4C2953}" destId="{51A58547-6415-4AEC-97F0-67BA81502D65}" srcOrd="0" destOrd="0" presId="urn:microsoft.com/office/officeart/2005/8/layout/hList3"/>
    <dgm:cxn modelId="{04FF649A-E251-46BC-9E71-EDD66CE758AD}" type="presParOf" srcId="{263683E0-8635-47D8-9D5A-B0DD1A4C2953}" destId="{E02912A0-D311-4781-A8EB-7A42BE7122DA}" srcOrd="1" destOrd="0" presId="urn:microsoft.com/office/officeart/2005/8/layout/hList3"/>
    <dgm:cxn modelId="{DBC4F4C8-C89B-4873-A057-0F5B614F72CD}" type="presParOf" srcId="{E02912A0-D311-4781-A8EB-7A42BE7122DA}" destId="{2D69B2F6-81F9-4511-B4FF-EEED304FA489}" srcOrd="0" destOrd="0" presId="urn:microsoft.com/office/officeart/2005/8/layout/hList3"/>
    <dgm:cxn modelId="{342E6B44-7DA2-40A6-A02B-01674CDFA58F}" type="presParOf" srcId="{E02912A0-D311-4781-A8EB-7A42BE7122DA}" destId="{26191D03-FB95-4C99-B2BA-605AF9FFAA6F}" srcOrd="1" destOrd="0" presId="urn:microsoft.com/office/officeart/2005/8/layout/hList3"/>
    <dgm:cxn modelId="{6AE23626-BD77-4AA1-9D9E-0C04F4A3A7BC}" type="presParOf" srcId="{E02912A0-D311-4781-A8EB-7A42BE7122DA}" destId="{49FE1E25-A679-4DB6-9C6F-1BF44857A77C}" srcOrd="2" destOrd="0" presId="urn:microsoft.com/office/officeart/2005/8/layout/hList3"/>
    <dgm:cxn modelId="{92AD5DAD-7BC6-4B3B-B196-CBA10F2795C5}" type="presParOf" srcId="{263683E0-8635-47D8-9D5A-B0DD1A4C2953}" destId="{8C59A459-E531-4CEB-BA28-73C16B0741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CADB2-BC8C-4448-A4BC-7963B118EF98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FF78C22-4B66-4FF2-8064-B672D9995A71}">
      <dgm:prSet phldrT="[Текст]" custT="1"/>
      <dgm:spPr/>
      <dgm:t>
        <a:bodyPr/>
        <a:lstStyle/>
        <a:p>
          <a:pPr algn="l"/>
          <a:endParaRPr lang="ru-RU" sz="20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Декабрь: Здравствуй, зимушка – зима!</a:t>
          </a:r>
          <a:endParaRPr lang="ru-RU" sz="14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:- Формирование представлений об опасных для человека и окружающего мира природы ситуациях и способах поведения в них;    Приобщение к правилам безопасного для человека и окружающего мира природы поведения. 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-Передачу детям знаний о правилах безопасности дорожного движения в качестве пассажира транспортного средства(автобус);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  <a:p>
          <a:pPr algn="ctr"/>
          <a:endParaRPr lang="ru-RU" sz="1400" dirty="0"/>
        </a:p>
      </dgm:t>
    </dgm:pt>
    <dgm:pt modelId="{671B88E0-9D67-40B8-971E-40BCD01AB38F}" type="parTrans" cxnId="{2E1440D6-B40C-4CDD-8FC2-EA5AE113292C}">
      <dgm:prSet/>
      <dgm:spPr/>
      <dgm:t>
        <a:bodyPr/>
        <a:lstStyle/>
        <a:p>
          <a:endParaRPr lang="ru-RU"/>
        </a:p>
      </dgm:t>
    </dgm:pt>
    <dgm:pt modelId="{5561426F-E7A8-43FE-9EE8-5258083CB99C}" type="sibTrans" cxnId="{2E1440D6-B40C-4CDD-8FC2-EA5AE113292C}">
      <dgm:prSet/>
      <dgm:spPr/>
      <dgm:t>
        <a:bodyPr/>
        <a:lstStyle/>
        <a:p>
          <a:endParaRPr lang="ru-RU"/>
        </a:p>
      </dgm:t>
    </dgm:pt>
    <dgm:pt modelId="{7F16020A-7C2D-4748-A875-8A117131C30E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картины «Зимой на прогулке».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Игрушки на прогулке»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« Мишка упал»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 «Тихо-громко»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«Мяч в кругу» (уточнить правила безопасного поведения во время подвижной игры)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79EE640-2EB7-40F4-8966-BFF65E468993}" type="parTrans" cxnId="{01ECDDE8-AD62-4481-A7D2-C6A1030557A3}">
      <dgm:prSet/>
      <dgm:spPr/>
      <dgm:t>
        <a:bodyPr/>
        <a:lstStyle/>
        <a:p>
          <a:endParaRPr lang="ru-RU"/>
        </a:p>
      </dgm:t>
    </dgm:pt>
    <dgm:pt modelId="{F08EB01E-1FB8-4E16-9C8E-731AA705C19B}" type="sibTrans" cxnId="{01ECDDE8-AD62-4481-A7D2-C6A1030557A3}">
      <dgm:prSet/>
      <dgm:spPr/>
      <dgm:t>
        <a:bodyPr/>
        <a:lstStyle/>
        <a:p>
          <a:endParaRPr lang="ru-RU"/>
        </a:p>
      </dgm:t>
    </dgm:pt>
    <dgm:pt modelId="{DE0FCD63-5E08-4768-B51C-9EC17A0AF05F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/>
            <a:t>Безопасность на дороге</a:t>
          </a:r>
        </a:p>
        <a:p>
          <a:pPr algn="l"/>
          <a:endParaRPr lang="ru-RU" sz="1600" dirty="0" smtClean="0"/>
        </a:p>
        <a:p>
          <a:pPr algn="l"/>
          <a:r>
            <a:rPr lang="ru-RU" sz="1600" dirty="0" smtClean="0"/>
            <a:t>-Рассматривание автобуса (по картинкам, игрушечным  машинам)</a:t>
          </a:r>
        </a:p>
        <a:p>
          <a:pPr algn="l"/>
          <a:r>
            <a:rPr lang="ru-RU" sz="1600" dirty="0" smtClean="0"/>
            <a:t>- П/игра : «Цветные автомобили»</a:t>
          </a:r>
        </a:p>
        <a:p>
          <a:pPr algn="l"/>
          <a:r>
            <a:rPr lang="ru-RU" sz="1600" dirty="0" smtClean="0"/>
            <a:t>- Д/игра « Красный – зеленый»</a:t>
          </a:r>
        </a:p>
        <a:p>
          <a:pPr algn="l"/>
          <a:r>
            <a:rPr lang="ru-RU" sz="1600" dirty="0" smtClean="0"/>
            <a:t>- С/</a:t>
          </a:r>
          <a:r>
            <a:rPr lang="ru-RU" sz="1600" dirty="0" err="1" smtClean="0"/>
            <a:t>р</a:t>
          </a:r>
          <a:r>
            <a:rPr lang="ru-RU" sz="1600" dirty="0" smtClean="0"/>
            <a:t> игра: « Автобус»</a:t>
          </a:r>
          <a:endParaRPr lang="ru-RU" sz="1600" dirty="0"/>
        </a:p>
      </dgm:t>
    </dgm:pt>
    <dgm:pt modelId="{D5B28029-505B-4CF0-AA39-BF43ECFF8B50}" type="parTrans" cxnId="{D054846A-1F32-4B46-93A2-676D59C5E7CB}">
      <dgm:prSet/>
      <dgm:spPr/>
      <dgm:t>
        <a:bodyPr/>
        <a:lstStyle/>
        <a:p>
          <a:endParaRPr lang="ru-RU"/>
        </a:p>
      </dgm:t>
    </dgm:pt>
    <dgm:pt modelId="{6E1B4247-A940-497A-8288-0EBD9704D5DC}" type="sibTrans" cxnId="{D054846A-1F32-4B46-93A2-676D59C5E7CB}">
      <dgm:prSet/>
      <dgm:spPr/>
      <dgm:t>
        <a:bodyPr/>
        <a:lstStyle/>
        <a:p>
          <a:endParaRPr lang="ru-RU"/>
        </a:p>
      </dgm:t>
    </dgm:pt>
    <dgm:pt modelId="{90CB7E05-37A8-4F33-979E-37AF7EC6108E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-С/р. игра «Дом»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-Д/игра: «Оденем куклу Таню на прогулку»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-С/р. игра « Угостим куклу Таню чаем»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 : «Сложи картинку» (посуда)</a:t>
          </a:r>
        </a:p>
        <a:p>
          <a:pPr algn="ctr"/>
          <a:endParaRPr lang="ru-RU" sz="1400" dirty="0"/>
        </a:p>
      </dgm:t>
    </dgm:pt>
    <dgm:pt modelId="{BEDCAFDD-D2A7-420F-90ED-F872A84053D9}" type="parTrans" cxnId="{BFA2FAF8-CC9D-4DD2-BEE5-FBD9605C50D9}">
      <dgm:prSet/>
      <dgm:spPr/>
      <dgm:t>
        <a:bodyPr/>
        <a:lstStyle/>
        <a:p>
          <a:endParaRPr lang="ru-RU"/>
        </a:p>
      </dgm:t>
    </dgm:pt>
    <dgm:pt modelId="{CA6E1E82-6C94-411A-AE4A-445A1B671A5F}" type="sibTrans" cxnId="{BFA2FAF8-CC9D-4DD2-BEE5-FBD9605C50D9}">
      <dgm:prSet/>
      <dgm:spPr/>
      <dgm:t>
        <a:bodyPr/>
        <a:lstStyle/>
        <a:p>
          <a:endParaRPr lang="ru-RU"/>
        </a:p>
      </dgm:t>
    </dgm:pt>
    <dgm:pt modelId="{8BBE23FD-E6A1-4294-AABC-1305973177B2}" type="pres">
      <dgm:prSet presAssocID="{750CADB2-BC8C-4448-A4BC-7963B118EF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C78A9-CDC9-4A6C-BF43-A51AE5FCABCD}" type="pres">
      <dgm:prSet presAssocID="{AFF78C22-4B66-4FF2-8064-B672D9995A71}" presName="roof" presStyleLbl="dkBgShp" presStyleIdx="0" presStyleCnt="2" custScaleY="129210"/>
      <dgm:spPr/>
      <dgm:t>
        <a:bodyPr/>
        <a:lstStyle/>
        <a:p>
          <a:endParaRPr lang="ru-RU"/>
        </a:p>
      </dgm:t>
    </dgm:pt>
    <dgm:pt modelId="{508DE113-3BBB-4FB0-868C-B07845763D32}" type="pres">
      <dgm:prSet presAssocID="{AFF78C22-4B66-4FF2-8064-B672D9995A71}" presName="pillars" presStyleCnt="0"/>
      <dgm:spPr/>
    </dgm:pt>
    <dgm:pt modelId="{E9186232-CCFA-426B-B6D5-4871FC20498E}" type="pres">
      <dgm:prSet presAssocID="{AFF78C22-4B66-4FF2-8064-B672D9995A71}" presName="pillar1" presStyleLbl="node1" presStyleIdx="0" presStyleCnt="3" custScaleY="92917" custLinFactNeighborX="-147" custLinFactNeighborY="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F0B6-9BF2-4495-B639-418F568B138C}" type="pres">
      <dgm:prSet presAssocID="{DE0FCD63-5E08-4768-B51C-9EC17A0AF05F}" presName="pillarX" presStyleLbl="node1" presStyleIdx="1" presStyleCnt="3" custScaleY="92917" custLinFactNeighborX="-1869" custLinFactNeighborY="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1659D-00B6-4811-9F15-5A58C936F335}" type="pres">
      <dgm:prSet presAssocID="{90CB7E05-37A8-4F33-979E-37AF7EC6108E}" presName="pillarX" presStyleLbl="node1" presStyleIdx="2" presStyleCnt="3" custScaleY="92917" custLinFactNeighborX="-2496" custLinFactNeighborY="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6E488-3DAD-4546-98FB-05111394DA1D}" type="pres">
      <dgm:prSet presAssocID="{AFF78C22-4B66-4FF2-8064-B672D9995A71}" presName="base" presStyleLbl="dkBgShp" presStyleIdx="1" presStyleCnt="2"/>
      <dgm:spPr/>
    </dgm:pt>
  </dgm:ptLst>
  <dgm:cxnLst>
    <dgm:cxn modelId="{01ECDDE8-AD62-4481-A7D2-C6A1030557A3}" srcId="{AFF78C22-4B66-4FF2-8064-B672D9995A71}" destId="{7F16020A-7C2D-4748-A875-8A117131C30E}" srcOrd="0" destOrd="0" parTransId="{A79EE640-2EB7-40F4-8966-BFF65E468993}" sibTransId="{F08EB01E-1FB8-4E16-9C8E-731AA705C19B}"/>
    <dgm:cxn modelId="{2E1440D6-B40C-4CDD-8FC2-EA5AE113292C}" srcId="{750CADB2-BC8C-4448-A4BC-7963B118EF98}" destId="{AFF78C22-4B66-4FF2-8064-B672D9995A71}" srcOrd="0" destOrd="0" parTransId="{671B88E0-9D67-40B8-971E-40BCD01AB38F}" sibTransId="{5561426F-E7A8-43FE-9EE8-5258083CB99C}"/>
    <dgm:cxn modelId="{9B6CFBDD-9E82-4F12-898D-4644BD6B894A}" type="presOf" srcId="{AFF78C22-4B66-4FF2-8064-B672D9995A71}" destId="{93EC78A9-CDC9-4A6C-BF43-A51AE5FCABCD}" srcOrd="0" destOrd="0" presId="urn:microsoft.com/office/officeart/2005/8/layout/hList3"/>
    <dgm:cxn modelId="{7376BA62-E91F-4335-9FF8-8218D2F4D2C0}" type="presOf" srcId="{750CADB2-BC8C-4448-A4BC-7963B118EF98}" destId="{8BBE23FD-E6A1-4294-AABC-1305973177B2}" srcOrd="0" destOrd="0" presId="urn:microsoft.com/office/officeart/2005/8/layout/hList3"/>
    <dgm:cxn modelId="{DD4C7670-F8F2-4515-9578-6AF2E0E18191}" type="presOf" srcId="{90CB7E05-37A8-4F33-979E-37AF7EC6108E}" destId="{2DE1659D-00B6-4811-9F15-5A58C936F335}" srcOrd="0" destOrd="0" presId="urn:microsoft.com/office/officeart/2005/8/layout/hList3"/>
    <dgm:cxn modelId="{7242B16C-5DBD-4E13-88C7-2BC2A12AF617}" type="presOf" srcId="{DE0FCD63-5E08-4768-B51C-9EC17A0AF05F}" destId="{3D47F0B6-9BF2-4495-B639-418F568B138C}" srcOrd="0" destOrd="0" presId="urn:microsoft.com/office/officeart/2005/8/layout/hList3"/>
    <dgm:cxn modelId="{D054846A-1F32-4B46-93A2-676D59C5E7CB}" srcId="{AFF78C22-4B66-4FF2-8064-B672D9995A71}" destId="{DE0FCD63-5E08-4768-B51C-9EC17A0AF05F}" srcOrd="1" destOrd="0" parTransId="{D5B28029-505B-4CF0-AA39-BF43ECFF8B50}" sibTransId="{6E1B4247-A940-497A-8288-0EBD9704D5DC}"/>
    <dgm:cxn modelId="{BFA2FAF8-CC9D-4DD2-BEE5-FBD9605C50D9}" srcId="{AFF78C22-4B66-4FF2-8064-B672D9995A71}" destId="{90CB7E05-37A8-4F33-979E-37AF7EC6108E}" srcOrd="2" destOrd="0" parTransId="{BEDCAFDD-D2A7-420F-90ED-F872A84053D9}" sibTransId="{CA6E1E82-6C94-411A-AE4A-445A1B671A5F}"/>
    <dgm:cxn modelId="{AC885DEA-2AE5-4542-AE05-AEBB1B1AF515}" type="presOf" srcId="{7F16020A-7C2D-4748-A875-8A117131C30E}" destId="{E9186232-CCFA-426B-B6D5-4871FC20498E}" srcOrd="0" destOrd="0" presId="urn:microsoft.com/office/officeart/2005/8/layout/hList3"/>
    <dgm:cxn modelId="{473CE72E-5F8F-4E23-A74B-BB28FDB3BE8C}" type="presParOf" srcId="{8BBE23FD-E6A1-4294-AABC-1305973177B2}" destId="{93EC78A9-CDC9-4A6C-BF43-A51AE5FCABCD}" srcOrd="0" destOrd="0" presId="urn:microsoft.com/office/officeart/2005/8/layout/hList3"/>
    <dgm:cxn modelId="{9A8DDA1E-37E1-4B4D-809B-0244F0996D81}" type="presParOf" srcId="{8BBE23FD-E6A1-4294-AABC-1305973177B2}" destId="{508DE113-3BBB-4FB0-868C-B07845763D32}" srcOrd="1" destOrd="0" presId="urn:microsoft.com/office/officeart/2005/8/layout/hList3"/>
    <dgm:cxn modelId="{9A4666E2-20E6-4A98-B399-BCFF75A6CAAD}" type="presParOf" srcId="{508DE113-3BBB-4FB0-868C-B07845763D32}" destId="{E9186232-CCFA-426B-B6D5-4871FC20498E}" srcOrd="0" destOrd="0" presId="urn:microsoft.com/office/officeart/2005/8/layout/hList3"/>
    <dgm:cxn modelId="{E1F00B7F-66A2-48F8-A51A-3AB3CD731988}" type="presParOf" srcId="{508DE113-3BBB-4FB0-868C-B07845763D32}" destId="{3D47F0B6-9BF2-4495-B639-418F568B138C}" srcOrd="1" destOrd="0" presId="urn:microsoft.com/office/officeart/2005/8/layout/hList3"/>
    <dgm:cxn modelId="{211B2387-0FD7-425F-A77E-F97AECF1C623}" type="presParOf" srcId="{508DE113-3BBB-4FB0-868C-B07845763D32}" destId="{2DE1659D-00B6-4811-9F15-5A58C936F335}" srcOrd="2" destOrd="0" presId="urn:microsoft.com/office/officeart/2005/8/layout/hList3"/>
    <dgm:cxn modelId="{017B3AAF-A768-4B75-9862-F0DC5AEB1BA6}" type="presParOf" srcId="{8BBE23FD-E6A1-4294-AABC-1305973177B2}" destId="{8176E488-3DAD-4546-98FB-05111394DA1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1AEB67-D9E1-46AB-85AC-B5C17CAE3570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DFFD066-3DE6-4299-91D2-066B02D8E41D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Январь: Рождественские встречи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800" dirty="0" smtClean="0"/>
            <a:t> </a:t>
          </a:r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-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представлений об опасных для человека и окружающего мира природы ситуациях и способах поведения в них(</a:t>
          </a:r>
          <a:r>
            <a:rPr lang="ru-RU" sz="16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снег,метель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). 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-Уточнение правил безопасности во время игр на улице: не кидать друг в друга снежки, камни, палки. Передача детям знаний о правилах безопасности дорожного движения в качестве пассажира транспортного средства(легковая машина)</a:t>
          </a:r>
          <a:endParaRPr lang="ru-RU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FEC188C-BE03-4681-8162-E1CAC53067F5}" type="parTrans" cxnId="{918363BE-EAF2-4FA2-8A1B-8E2C173D7907}">
      <dgm:prSet/>
      <dgm:spPr/>
      <dgm:t>
        <a:bodyPr/>
        <a:lstStyle/>
        <a:p>
          <a:endParaRPr lang="ru-RU"/>
        </a:p>
      </dgm:t>
    </dgm:pt>
    <dgm:pt modelId="{36EA67B5-2C89-43FE-AAD0-F7DBE0BD884A}" type="sibTrans" cxnId="{918363BE-EAF2-4FA2-8A1B-8E2C173D7907}">
      <dgm:prSet/>
      <dgm:spPr/>
      <dgm:t>
        <a:bodyPr/>
        <a:lstStyle/>
        <a:p>
          <a:endParaRPr lang="ru-RU"/>
        </a:p>
      </dgm:t>
    </dgm:pt>
    <dgm:pt modelId="{0726189E-9778-4BF9-B7C6-4AEE647099E5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«Сделаем дорожки для ножек»(учить общаться с лопаткой для чистки снега)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стихотворения О.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Высотской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«Санки». Обсуждение содержания стихотворения, инсценировка 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«Что умеют делать руки?».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– забава «Снежки»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D425678-4FA7-412C-A0A3-EB41A1DBCB6F}" type="parTrans" cxnId="{1BF5EABB-5FAD-40B5-B6D5-074D6B50DAAF}">
      <dgm:prSet/>
      <dgm:spPr/>
      <dgm:t>
        <a:bodyPr/>
        <a:lstStyle/>
        <a:p>
          <a:endParaRPr lang="ru-RU"/>
        </a:p>
      </dgm:t>
    </dgm:pt>
    <dgm:pt modelId="{E1F43274-3067-4CA1-B4CE-E2A6A75E7A6D}" type="sibTrans" cxnId="{1BF5EABB-5FAD-40B5-B6D5-074D6B50DAAF}">
      <dgm:prSet/>
      <dgm:spPr/>
      <dgm:t>
        <a:bodyPr/>
        <a:lstStyle/>
        <a:p>
          <a:endParaRPr lang="ru-RU"/>
        </a:p>
      </dgm:t>
    </dgm:pt>
    <dgm:pt modelId="{63AE8027-9698-4B77-984C-240C29FEB636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легковой машины( по картинкам, игрушечным  машинам)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-Сюжетная игра «Мы едем на автобусе»</a:t>
          </a:r>
          <a:b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(уточнить правила безопасного поведения во время поездки на автобусе»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Сравнение автомобиля и грузовой машины (по картинкам, игрушечным машинам).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«Чем опасна дорога зимой»</a:t>
          </a:r>
        </a:p>
        <a:p>
          <a:pPr algn="l"/>
          <a:r>
            <a:rPr lang="ru-RU" sz="14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 «Угадай, на чем повезешь».</a:t>
          </a:r>
        </a:p>
        <a:p>
          <a:pPr algn="ctr"/>
          <a:endParaRPr lang="ru-RU" sz="1400" dirty="0" smtClean="0"/>
        </a:p>
      </dgm:t>
    </dgm:pt>
    <dgm:pt modelId="{C76E9A99-F1D6-4204-9C4D-7D835CED37DA}" type="parTrans" cxnId="{051F6E61-5085-49AE-BAD4-02D53CDD04DF}">
      <dgm:prSet/>
      <dgm:spPr/>
      <dgm:t>
        <a:bodyPr/>
        <a:lstStyle/>
        <a:p>
          <a:endParaRPr lang="ru-RU"/>
        </a:p>
      </dgm:t>
    </dgm:pt>
    <dgm:pt modelId="{E420C179-3335-4C09-85D7-14F46F95CA67}" type="sibTrans" cxnId="{051F6E61-5085-49AE-BAD4-02D53CDD04DF}">
      <dgm:prSet/>
      <dgm:spPr/>
      <dgm:t>
        <a:bodyPr/>
        <a:lstStyle/>
        <a:p>
          <a:endParaRPr lang="ru-RU"/>
        </a:p>
      </dgm:t>
    </dgm:pt>
    <dgm:pt modelId="{1268D91F-88F1-4AFF-BF8D-AB6E279AAED2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ситуация «Кукла Катя  собирается на прогулку зимой» (уточнить правила одевания по погоде)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Подвижные игры «Лови мяч» (уточнить правила безопасного поведения во время подвижной игры)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-Пальчиковая игра: «Пальчики погреем» (формировать способы защиты от холода)</a:t>
          </a:r>
        </a:p>
        <a:p>
          <a:pPr algn="ctr"/>
          <a:endParaRPr lang="ru-RU" sz="1400" dirty="0"/>
        </a:p>
      </dgm:t>
    </dgm:pt>
    <dgm:pt modelId="{DF30470D-DC25-4813-A84B-44807079EA3C}" type="parTrans" cxnId="{FE3D833C-E692-4A8D-A307-8F94FDC0F7EA}">
      <dgm:prSet/>
      <dgm:spPr/>
      <dgm:t>
        <a:bodyPr/>
        <a:lstStyle/>
        <a:p>
          <a:endParaRPr lang="ru-RU"/>
        </a:p>
      </dgm:t>
    </dgm:pt>
    <dgm:pt modelId="{3C63E5F5-5A97-4A42-B8C3-C2A07986EE96}" type="sibTrans" cxnId="{FE3D833C-E692-4A8D-A307-8F94FDC0F7EA}">
      <dgm:prSet/>
      <dgm:spPr/>
      <dgm:t>
        <a:bodyPr/>
        <a:lstStyle/>
        <a:p>
          <a:endParaRPr lang="ru-RU"/>
        </a:p>
      </dgm:t>
    </dgm:pt>
    <dgm:pt modelId="{9E5E4123-106D-4DF2-AD9F-55E73EC62A86}" type="pres">
      <dgm:prSet presAssocID="{A11AEB67-D9E1-46AB-85AC-B5C17CAE35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F79F9-9FF9-44F4-A8AF-03B4F7DB81B4}" type="pres">
      <dgm:prSet presAssocID="{1DFFD066-3DE6-4299-91D2-066B02D8E41D}" presName="roof" presStyleLbl="dkBgShp" presStyleIdx="0" presStyleCnt="2"/>
      <dgm:spPr/>
      <dgm:t>
        <a:bodyPr/>
        <a:lstStyle/>
        <a:p>
          <a:endParaRPr lang="ru-RU"/>
        </a:p>
      </dgm:t>
    </dgm:pt>
    <dgm:pt modelId="{9DCA8E85-0A84-486D-A30E-C869FAF4E49F}" type="pres">
      <dgm:prSet presAssocID="{1DFFD066-3DE6-4299-91D2-066B02D8E41D}" presName="pillars" presStyleCnt="0"/>
      <dgm:spPr/>
    </dgm:pt>
    <dgm:pt modelId="{8FB7B43F-5A87-4827-9A4A-250BE4F0F859}" type="pres">
      <dgm:prSet presAssocID="{1DFFD066-3DE6-4299-91D2-066B02D8E41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54F5D-EEA9-4C20-882B-70BB43250F31}" type="pres">
      <dgm:prSet presAssocID="{63AE8027-9698-4B77-984C-240C29FEB63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451F-9C6A-46B8-BDB7-FC3675771AD1}" type="pres">
      <dgm:prSet presAssocID="{1268D91F-88F1-4AFF-BF8D-AB6E279AAE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86A60-9F5D-4C13-A7A0-2CF449485365}" type="pres">
      <dgm:prSet presAssocID="{1DFFD066-3DE6-4299-91D2-066B02D8E41D}" presName="base" presStyleLbl="dkBgShp" presStyleIdx="1" presStyleCnt="2"/>
      <dgm:spPr/>
    </dgm:pt>
  </dgm:ptLst>
  <dgm:cxnLst>
    <dgm:cxn modelId="{FE3D833C-E692-4A8D-A307-8F94FDC0F7EA}" srcId="{1DFFD066-3DE6-4299-91D2-066B02D8E41D}" destId="{1268D91F-88F1-4AFF-BF8D-AB6E279AAED2}" srcOrd="2" destOrd="0" parTransId="{DF30470D-DC25-4813-A84B-44807079EA3C}" sibTransId="{3C63E5F5-5A97-4A42-B8C3-C2A07986EE96}"/>
    <dgm:cxn modelId="{E453D5B5-BBB8-4A2D-A89D-B9ACB45392D9}" type="presOf" srcId="{0726189E-9778-4BF9-B7C6-4AEE647099E5}" destId="{8FB7B43F-5A87-4827-9A4A-250BE4F0F859}" srcOrd="0" destOrd="0" presId="urn:microsoft.com/office/officeart/2005/8/layout/hList3"/>
    <dgm:cxn modelId="{AC988909-95EF-4A4B-8B36-AD37F7A778A7}" type="presOf" srcId="{A11AEB67-D9E1-46AB-85AC-B5C17CAE3570}" destId="{9E5E4123-106D-4DF2-AD9F-55E73EC62A86}" srcOrd="0" destOrd="0" presId="urn:microsoft.com/office/officeart/2005/8/layout/hList3"/>
    <dgm:cxn modelId="{D87B3CFE-B643-48D4-BD51-FD130859AF5C}" type="presOf" srcId="{1DFFD066-3DE6-4299-91D2-066B02D8E41D}" destId="{967F79F9-9FF9-44F4-A8AF-03B4F7DB81B4}" srcOrd="0" destOrd="0" presId="urn:microsoft.com/office/officeart/2005/8/layout/hList3"/>
    <dgm:cxn modelId="{918363BE-EAF2-4FA2-8A1B-8E2C173D7907}" srcId="{A11AEB67-D9E1-46AB-85AC-B5C17CAE3570}" destId="{1DFFD066-3DE6-4299-91D2-066B02D8E41D}" srcOrd="0" destOrd="0" parTransId="{8FEC188C-BE03-4681-8162-E1CAC53067F5}" sibTransId="{36EA67B5-2C89-43FE-AAD0-F7DBE0BD884A}"/>
    <dgm:cxn modelId="{051F6E61-5085-49AE-BAD4-02D53CDD04DF}" srcId="{1DFFD066-3DE6-4299-91D2-066B02D8E41D}" destId="{63AE8027-9698-4B77-984C-240C29FEB636}" srcOrd="1" destOrd="0" parTransId="{C76E9A99-F1D6-4204-9C4D-7D835CED37DA}" sibTransId="{E420C179-3335-4C09-85D7-14F46F95CA67}"/>
    <dgm:cxn modelId="{CC095D5C-C8BC-40B8-8349-DF01068789E1}" type="presOf" srcId="{63AE8027-9698-4B77-984C-240C29FEB636}" destId="{1FC54F5D-EEA9-4C20-882B-70BB43250F31}" srcOrd="0" destOrd="0" presId="urn:microsoft.com/office/officeart/2005/8/layout/hList3"/>
    <dgm:cxn modelId="{B01E3298-384F-4B9A-8ACC-EBE12F23E401}" type="presOf" srcId="{1268D91F-88F1-4AFF-BF8D-AB6E279AAED2}" destId="{BDEF451F-9C6A-46B8-BDB7-FC3675771AD1}" srcOrd="0" destOrd="0" presId="urn:microsoft.com/office/officeart/2005/8/layout/hList3"/>
    <dgm:cxn modelId="{1BF5EABB-5FAD-40B5-B6D5-074D6B50DAAF}" srcId="{1DFFD066-3DE6-4299-91D2-066B02D8E41D}" destId="{0726189E-9778-4BF9-B7C6-4AEE647099E5}" srcOrd="0" destOrd="0" parTransId="{8D425678-4FA7-412C-A0A3-EB41A1DBCB6F}" sibTransId="{E1F43274-3067-4CA1-B4CE-E2A6A75E7A6D}"/>
    <dgm:cxn modelId="{8C7FA1FD-28E0-4EDE-9136-96BF9716848C}" type="presParOf" srcId="{9E5E4123-106D-4DF2-AD9F-55E73EC62A86}" destId="{967F79F9-9FF9-44F4-A8AF-03B4F7DB81B4}" srcOrd="0" destOrd="0" presId="urn:microsoft.com/office/officeart/2005/8/layout/hList3"/>
    <dgm:cxn modelId="{DC60CD7E-86EA-427A-B594-714FF0840113}" type="presParOf" srcId="{9E5E4123-106D-4DF2-AD9F-55E73EC62A86}" destId="{9DCA8E85-0A84-486D-A30E-C869FAF4E49F}" srcOrd="1" destOrd="0" presId="urn:microsoft.com/office/officeart/2005/8/layout/hList3"/>
    <dgm:cxn modelId="{80824F91-D0B2-4CC3-91B9-1735C390E8AA}" type="presParOf" srcId="{9DCA8E85-0A84-486D-A30E-C869FAF4E49F}" destId="{8FB7B43F-5A87-4827-9A4A-250BE4F0F859}" srcOrd="0" destOrd="0" presId="urn:microsoft.com/office/officeart/2005/8/layout/hList3"/>
    <dgm:cxn modelId="{E25B3D7E-C05F-4187-A0E3-09AD2D56D15F}" type="presParOf" srcId="{9DCA8E85-0A84-486D-A30E-C869FAF4E49F}" destId="{1FC54F5D-EEA9-4C20-882B-70BB43250F31}" srcOrd="1" destOrd="0" presId="urn:microsoft.com/office/officeart/2005/8/layout/hList3"/>
    <dgm:cxn modelId="{FDD65613-B369-4A6C-BBC9-059362DC84AA}" type="presParOf" srcId="{9DCA8E85-0A84-486D-A30E-C869FAF4E49F}" destId="{BDEF451F-9C6A-46B8-BDB7-FC3675771AD1}" srcOrd="2" destOrd="0" presId="urn:microsoft.com/office/officeart/2005/8/layout/hList3"/>
    <dgm:cxn modelId="{31632E74-B4BA-44A2-8A58-FADA1FC77805}" type="presParOf" srcId="{9E5E4123-106D-4DF2-AD9F-55E73EC62A86}" destId="{2E986A60-9F5D-4C13-A7A0-2CF4494853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F040F6-6F61-494C-B0F4-ECE8CC800FB7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0B43519-97FE-48A2-9C59-6FBDF262BB97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Февраль : Я и папа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Продолжать знакомить с правилами безопасного передвижения в помещении: быть осторожными при спуске и подъеме по лестнице; держаться за перила.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-Формировать первичные представления об основных источниках опасности в быту. -Формировать первичные представления об основных источниках опасности на улице (транспорт) и способах безопасного поведения.</a:t>
          </a:r>
          <a:endParaRPr lang="ru-RU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C47B9C8-0538-41F9-9535-024C156FC11E}" type="parTrans" cxnId="{965BCD0C-6B94-41B7-BED8-DF001A81B94E}">
      <dgm:prSet/>
      <dgm:spPr/>
      <dgm:t>
        <a:bodyPr/>
        <a:lstStyle/>
        <a:p>
          <a:endParaRPr lang="ru-RU"/>
        </a:p>
      </dgm:t>
    </dgm:pt>
    <dgm:pt modelId="{68C9969D-590B-4DB3-B48A-AA1874538F85}" type="sibTrans" cxnId="{965BCD0C-6B94-41B7-BED8-DF001A81B94E}">
      <dgm:prSet/>
      <dgm:spPr/>
      <dgm:t>
        <a:bodyPr/>
        <a:lstStyle/>
        <a:p>
          <a:endParaRPr lang="ru-RU"/>
        </a:p>
      </dgm:t>
    </dgm:pt>
    <dgm:pt modelId="{FA1705ED-F5D1-48F6-AEB5-7654ED1D37C3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-Наблюдение за подвижными играми старших дошкольников на прогулке (уточнить правила безопасного поведения во время игр: не толкаться, не дергать друг друга за руки)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«Где мы гуляем»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2D8AE44-FCAB-4B2F-A80A-3EA52A71C9CE}" type="parTrans" cxnId="{20BC2229-18B4-4C8A-9837-14190B1D1202}">
      <dgm:prSet/>
      <dgm:spPr/>
      <dgm:t>
        <a:bodyPr/>
        <a:lstStyle/>
        <a:p>
          <a:endParaRPr lang="ru-RU"/>
        </a:p>
      </dgm:t>
    </dgm:pt>
    <dgm:pt modelId="{D98BBDD0-0646-44DC-846F-6556906B870B}" type="sibTrans" cxnId="{20BC2229-18B4-4C8A-9837-14190B1D1202}">
      <dgm:prSet/>
      <dgm:spPr/>
      <dgm:t>
        <a:bodyPr/>
        <a:lstStyle/>
        <a:p>
          <a:endParaRPr lang="ru-RU"/>
        </a:p>
      </dgm:t>
    </dgm:pt>
    <dgm:pt modelId="{16E48DC8-CAA4-4B5C-AF0D-C889CC09DC56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-П/игра  «Транспорт»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 игра «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Красный,желтый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зеленый»(учить детей правильно различать сигналы)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-Дидактические игры: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«Собери машину» (из 4-х частей), «Поставь машину в гараж».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«Найди машину, которую назову»</a:t>
          </a:r>
          <a:b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умение различать машины – автомобили легковые и грузовые).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Рассматривание иллюстраций: «Мы переходим дорогу!»</a:t>
          </a:r>
        </a:p>
        <a:p>
          <a:pPr algn="ctr"/>
          <a:endParaRPr lang="ru-RU" sz="1400" dirty="0" smtClean="0"/>
        </a:p>
        <a:p>
          <a:pPr algn="ctr"/>
          <a:endParaRPr lang="ru-RU" sz="1400" dirty="0"/>
        </a:p>
      </dgm:t>
    </dgm:pt>
    <dgm:pt modelId="{BD0F1693-4321-4FD7-AD26-6F8825B47795}" type="parTrans" cxnId="{0771A91B-1D27-4254-8FE9-6561F2A95372}">
      <dgm:prSet/>
      <dgm:spPr/>
      <dgm:t>
        <a:bodyPr/>
        <a:lstStyle/>
        <a:p>
          <a:endParaRPr lang="ru-RU"/>
        </a:p>
      </dgm:t>
    </dgm:pt>
    <dgm:pt modelId="{CC77D305-5B5F-4997-9388-0D95B90F3F53}" type="sibTrans" cxnId="{0771A91B-1D27-4254-8FE9-6561F2A95372}">
      <dgm:prSet/>
      <dgm:spPr/>
      <dgm:t>
        <a:bodyPr/>
        <a:lstStyle/>
        <a:p>
          <a:endParaRPr lang="ru-RU"/>
        </a:p>
      </dgm:t>
    </dgm:pt>
    <dgm:pt modelId="{CC3B93B6-C18E-4CB0-9ABC-2672198FC0B4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 «Мы по лесенке идем».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«Кто тише?», «Кошка и мышки» (с использованием шапочек-масок).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 « Мы дружные ребята»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-Настольно-печатная игра : «Что такое хорошо и что такое плохо!»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9D4B20F-4565-4FF0-94C9-9AA2708B6989}" type="parTrans" cxnId="{12A67B73-1A64-4B11-B655-478CF308C8F2}">
      <dgm:prSet/>
      <dgm:spPr/>
      <dgm:t>
        <a:bodyPr/>
        <a:lstStyle/>
        <a:p>
          <a:endParaRPr lang="ru-RU"/>
        </a:p>
      </dgm:t>
    </dgm:pt>
    <dgm:pt modelId="{A038C64E-9B44-448B-BD1F-F9782D4D2185}" type="sibTrans" cxnId="{12A67B73-1A64-4B11-B655-478CF308C8F2}">
      <dgm:prSet/>
      <dgm:spPr/>
      <dgm:t>
        <a:bodyPr/>
        <a:lstStyle/>
        <a:p>
          <a:endParaRPr lang="ru-RU"/>
        </a:p>
      </dgm:t>
    </dgm:pt>
    <dgm:pt modelId="{1AE4E0F5-0F5A-4785-8AC1-2F0D4E0359E9}" type="pres">
      <dgm:prSet presAssocID="{DEF040F6-6F61-494C-B0F4-ECE8CC800F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1CA41-DCD4-4EBF-A316-F4099A949D9D}" type="pres">
      <dgm:prSet presAssocID="{70B43519-97FE-48A2-9C59-6FBDF262BB97}" presName="roof" presStyleLbl="dkBgShp" presStyleIdx="0" presStyleCnt="2"/>
      <dgm:spPr/>
      <dgm:t>
        <a:bodyPr/>
        <a:lstStyle/>
        <a:p>
          <a:endParaRPr lang="ru-RU"/>
        </a:p>
      </dgm:t>
    </dgm:pt>
    <dgm:pt modelId="{EABC67D5-69C4-4886-B9BA-C7782A4BBC50}" type="pres">
      <dgm:prSet presAssocID="{70B43519-97FE-48A2-9C59-6FBDF262BB97}" presName="pillars" presStyleCnt="0"/>
      <dgm:spPr/>
    </dgm:pt>
    <dgm:pt modelId="{4811183A-784B-40B0-B15C-CD04D6528FBD}" type="pres">
      <dgm:prSet presAssocID="{70B43519-97FE-48A2-9C59-6FBDF262BB9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18926-5F64-4E06-B997-A40ABCAF883E}" type="pres">
      <dgm:prSet presAssocID="{16E48DC8-CAA4-4B5C-AF0D-C889CC09DC5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DC40-0D0B-420A-BE2E-1C720CB8A5D4}" type="pres">
      <dgm:prSet presAssocID="{CC3B93B6-C18E-4CB0-9ABC-2672198FC0B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47A33-899B-44EE-9726-C8E84CBF74BC}" type="pres">
      <dgm:prSet presAssocID="{70B43519-97FE-48A2-9C59-6FBDF262BB97}" presName="base" presStyleLbl="dkBgShp" presStyleIdx="1" presStyleCnt="2"/>
      <dgm:spPr/>
    </dgm:pt>
  </dgm:ptLst>
  <dgm:cxnLst>
    <dgm:cxn modelId="{0771A91B-1D27-4254-8FE9-6561F2A95372}" srcId="{70B43519-97FE-48A2-9C59-6FBDF262BB97}" destId="{16E48DC8-CAA4-4B5C-AF0D-C889CC09DC56}" srcOrd="1" destOrd="0" parTransId="{BD0F1693-4321-4FD7-AD26-6F8825B47795}" sibTransId="{CC77D305-5B5F-4997-9388-0D95B90F3F53}"/>
    <dgm:cxn modelId="{EB704423-9221-4B6B-939E-FD8EE41E3ECA}" type="presOf" srcId="{FA1705ED-F5D1-48F6-AEB5-7654ED1D37C3}" destId="{4811183A-784B-40B0-B15C-CD04D6528FBD}" srcOrd="0" destOrd="0" presId="urn:microsoft.com/office/officeart/2005/8/layout/hList3"/>
    <dgm:cxn modelId="{12A67B73-1A64-4B11-B655-478CF308C8F2}" srcId="{70B43519-97FE-48A2-9C59-6FBDF262BB97}" destId="{CC3B93B6-C18E-4CB0-9ABC-2672198FC0B4}" srcOrd="2" destOrd="0" parTransId="{69D4B20F-4565-4FF0-94C9-9AA2708B6989}" sibTransId="{A038C64E-9B44-448B-BD1F-F9782D4D2185}"/>
    <dgm:cxn modelId="{154D5764-C44A-4EA9-80AD-FABB26E977D1}" type="presOf" srcId="{DEF040F6-6F61-494C-B0F4-ECE8CC800FB7}" destId="{1AE4E0F5-0F5A-4785-8AC1-2F0D4E0359E9}" srcOrd="0" destOrd="0" presId="urn:microsoft.com/office/officeart/2005/8/layout/hList3"/>
    <dgm:cxn modelId="{D9826506-1D86-495A-902B-818ACE3744EE}" type="presOf" srcId="{16E48DC8-CAA4-4B5C-AF0D-C889CC09DC56}" destId="{12818926-5F64-4E06-B997-A40ABCAF883E}" srcOrd="0" destOrd="0" presId="urn:microsoft.com/office/officeart/2005/8/layout/hList3"/>
    <dgm:cxn modelId="{20BC2229-18B4-4C8A-9837-14190B1D1202}" srcId="{70B43519-97FE-48A2-9C59-6FBDF262BB97}" destId="{FA1705ED-F5D1-48F6-AEB5-7654ED1D37C3}" srcOrd="0" destOrd="0" parTransId="{22D8AE44-FCAB-4B2F-A80A-3EA52A71C9CE}" sibTransId="{D98BBDD0-0646-44DC-846F-6556906B870B}"/>
    <dgm:cxn modelId="{56701BBF-199F-4B00-AA92-066CF7B2A1AE}" type="presOf" srcId="{CC3B93B6-C18E-4CB0-9ABC-2672198FC0B4}" destId="{9B73DC40-0D0B-420A-BE2E-1C720CB8A5D4}" srcOrd="0" destOrd="0" presId="urn:microsoft.com/office/officeart/2005/8/layout/hList3"/>
    <dgm:cxn modelId="{F74CB026-1E1F-43CF-A966-7F38A0283881}" type="presOf" srcId="{70B43519-97FE-48A2-9C59-6FBDF262BB97}" destId="{3301CA41-DCD4-4EBF-A316-F4099A949D9D}" srcOrd="0" destOrd="0" presId="urn:microsoft.com/office/officeart/2005/8/layout/hList3"/>
    <dgm:cxn modelId="{965BCD0C-6B94-41B7-BED8-DF001A81B94E}" srcId="{DEF040F6-6F61-494C-B0F4-ECE8CC800FB7}" destId="{70B43519-97FE-48A2-9C59-6FBDF262BB97}" srcOrd="0" destOrd="0" parTransId="{9C47B9C8-0538-41F9-9535-024C156FC11E}" sibTransId="{68C9969D-590B-4DB3-B48A-AA1874538F85}"/>
    <dgm:cxn modelId="{01C6E2F6-111E-4440-A1A8-D06DFFF014A9}" type="presParOf" srcId="{1AE4E0F5-0F5A-4785-8AC1-2F0D4E0359E9}" destId="{3301CA41-DCD4-4EBF-A316-F4099A949D9D}" srcOrd="0" destOrd="0" presId="urn:microsoft.com/office/officeart/2005/8/layout/hList3"/>
    <dgm:cxn modelId="{FA9146AA-9834-4AD5-AEAC-42A7610C3AAF}" type="presParOf" srcId="{1AE4E0F5-0F5A-4785-8AC1-2F0D4E0359E9}" destId="{EABC67D5-69C4-4886-B9BA-C7782A4BBC50}" srcOrd="1" destOrd="0" presId="urn:microsoft.com/office/officeart/2005/8/layout/hList3"/>
    <dgm:cxn modelId="{DFD2681E-841E-4127-A0BB-CB1DB3322401}" type="presParOf" srcId="{EABC67D5-69C4-4886-B9BA-C7782A4BBC50}" destId="{4811183A-784B-40B0-B15C-CD04D6528FBD}" srcOrd="0" destOrd="0" presId="urn:microsoft.com/office/officeart/2005/8/layout/hList3"/>
    <dgm:cxn modelId="{DAEA86F2-BE3D-4503-9F32-8D889E31A481}" type="presParOf" srcId="{EABC67D5-69C4-4886-B9BA-C7782A4BBC50}" destId="{12818926-5F64-4E06-B997-A40ABCAF883E}" srcOrd="1" destOrd="0" presId="urn:microsoft.com/office/officeart/2005/8/layout/hList3"/>
    <dgm:cxn modelId="{1AC02895-DED3-4E01-A1BF-EB11546F55A3}" type="presParOf" srcId="{EABC67D5-69C4-4886-B9BA-C7782A4BBC50}" destId="{9B73DC40-0D0B-420A-BE2E-1C720CB8A5D4}" srcOrd="2" destOrd="0" presId="urn:microsoft.com/office/officeart/2005/8/layout/hList3"/>
    <dgm:cxn modelId="{12BE74C1-2FC4-4494-B5EE-B26660C87CB4}" type="presParOf" srcId="{1AE4E0F5-0F5A-4785-8AC1-2F0D4E0359E9}" destId="{6B647A33-899B-44EE-9726-C8E84CBF74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59382-B04E-4949-8752-B77BD62786A6}" type="doc">
      <dgm:prSet loTypeId="urn:microsoft.com/office/officeart/2005/8/layout/hList3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EBC063D-63BA-4104-A729-3B54F861AD2C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Март: Семья</a:t>
          </a:r>
        </a:p>
        <a:p>
          <a:pPr algn="l"/>
          <a:r>
            <a:rPr lang="ru-RU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 -</a:t>
          </a:r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элементарных представлений о способах взаимодействия с растениями (рассматривать комнатные  растения, не нанося им вреда) и животными (собака).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Формировать первичные представления об основных источниках опасности в быту.</a:t>
          </a:r>
        </a:p>
        <a:p>
          <a:pPr algn="l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Продолжать закреплять  правила  безопасности дорожного движения.</a:t>
          </a:r>
          <a:endParaRPr lang="ru-RU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536CF26-C406-415F-8D85-5ACB56087177}" type="parTrans" cxnId="{C4CD3335-2C4D-4B70-B05D-91FA0A3CC29E}">
      <dgm:prSet/>
      <dgm:spPr/>
      <dgm:t>
        <a:bodyPr/>
        <a:lstStyle/>
        <a:p>
          <a:endParaRPr lang="ru-RU"/>
        </a:p>
      </dgm:t>
    </dgm:pt>
    <dgm:pt modelId="{5CE68D16-222C-43D0-AC44-57F021184D15}" type="sibTrans" cxnId="{C4CD3335-2C4D-4B70-B05D-91FA0A3CC29E}">
      <dgm:prSet/>
      <dgm:spPr/>
      <dgm:t>
        <a:bodyPr/>
        <a:lstStyle/>
        <a:p>
          <a:endParaRPr lang="ru-RU"/>
        </a:p>
      </dgm:t>
    </dgm:pt>
    <dgm:pt modelId="{3A755926-01C5-4B21-B234-CD05C366123F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«Найди маму для щенка (котенка, 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русской народной сказки «Теремок» (обр. М. Булатова).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«Чья мама? Чей малыш?» ( учить детей звать на помощь, привлекая к себе внимание)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«Ты, собачка, не лай..» пер.с 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молд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. И.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Токмаковой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38490EB-F32A-4052-8C18-2290DF889936}" type="parTrans" cxnId="{99B1E8E3-B9CD-4270-A3B1-3495D4E54BF4}">
      <dgm:prSet/>
      <dgm:spPr/>
      <dgm:t>
        <a:bodyPr/>
        <a:lstStyle/>
        <a:p>
          <a:endParaRPr lang="ru-RU"/>
        </a:p>
      </dgm:t>
    </dgm:pt>
    <dgm:pt modelId="{EAF886F2-E31E-41C8-9739-CB8C2E3AF6C7}" type="sibTrans" cxnId="{99B1E8E3-B9CD-4270-A3B1-3495D4E54BF4}">
      <dgm:prSet/>
      <dgm:spPr/>
      <dgm:t>
        <a:bodyPr/>
        <a:lstStyle/>
        <a:p>
          <a:endParaRPr lang="ru-RU"/>
        </a:p>
      </dgm:t>
    </dgm:pt>
    <dgm:pt modelId="{0B982F94-012C-455E-9322-7D12380D25FA}">
      <dgm:prSet phldrT="[Текст]" custT="1"/>
      <dgm:spPr/>
      <dgm:t>
        <a:bodyPr anchor="t"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Подвижн-дидактическая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«Угадай, на чем повезешь».- Наблюдение за движением машин на улице (дать пред. о том, что все водители соблюдают 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пдд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чтобы не произошла авария)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-Игра-инсценировка «Как машина зверят катала»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.-Игра «Найди машину, которую назову»</a:t>
          </a:r>
          <a:b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умение различать машины – автомобили легковые и грузовые).</a:t>
          </a:r>
        </a:p>
        <a:p>
          <a:pPr algn="ctr"/>
          <a:endParaRPr lang="ru-RU" sz="1200" dirty="0"/>
        </a:p>
      </dgm:t>
    </dgm:pt>
    <dgm:pt modelId="{B666F8CA-2FC8-4C15-A25F-7D96A8B1C227}" type="parTrans" cxnId="{6684BCF3-117F-48D5-96F4-C3D7DA6D81F6}">
      <dgm:prSet/>
      <dgm:spPr/>
      <dgm:t>
        <a:bodyPr/>
        <a:lstStyle/>
        <a:p>
          <a:endParaRPr lang="ru-RU"/>
        </a:p>
      </dgm:t>
    </dgm:pt>
    <dgm:pt modelId="{F415782D-304F-4836-A565-F16AFF67A750}" type="sibTrans" cxnId="{6684BCF3-117F-48D5-96F4-C3D7DA6D81F6}">
      <dgm:prSet/>
      <dgm:spPr/>
      <dgm:t>
        <a:bodyPr/>
        <a:lstStyle/>
        <a:p>
          <a:endParaRPr lang="ru-RU"/>
        </a:p>
      </dgm:t>
    </dgm:pt>
    <dgm:pt modelId="{A8D40476-8EE6-4927-8719-77C5A8CEC75D}">
      <dgm:prSet phldrT="[Текст]" custT="1"/>
      <dgm:spPr/>
      <dgm:t>
        <a:bodyPr/>
        <a:lstStyle/>
        <a:p>
          <a:pPr algn="ctr"/>
          <a:r>
            <a:rPr lang="ru-RU" sz="1600" b="1" i="1" u="sng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</a:t>
          </a:r>
          <a:r>
            <a:rPr lang="ru-RU" sz="16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р</a:t>
          </a:r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: «Дом»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-Рассмотреть иллюстрации в детских книгах из серии «Помогаю маме», дать представление об опасных предметах дома.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Создать игровую ситуацию «Маленький помощник»</a:t>
          </a:r>
        </a:p>
        <a:p>
          <a:pPr algn="l"/>
          <a:r>
            <a:rPr lang="ru-RU" sz="16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Наблюдение за игровой ситуацией «Петрушка поливает комнатные растения»</a:t>
          </a:r>
          <a:endParaRPr lang="ru-RU" sz="16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C857D64-45A0-4FDB-A187-FD0AF92F79B8}" type="parTrans" cxnId="{AEDCBD1D-D482-491D-9C95-FEC7796E49DA}">
      <dgm:prSet/>
      <dgm:spPr/>
      <dgm:t>
        <a:bodyPr/>
        <a:lstStyle/>
        <a:p>
          <a:endParaRPr lang="ru-RU"/>
        </a:p>
      </dgm:t>
    </dgm:pt>
    <dgm:pt modelId="{AB068E08-C7BD-40BD-BD44-E07C538B510D}" type="sibTrans" cxnId="{AEDCBD1D-D482-491D-9C95-FEC7796E49DA}">
      <dgm:prSet/>
      <dgm:spPr/>
      <dgm:t>
        <a:bodyPr/>
        <a:lstStyle/>
        <a:p>
          <a:endParaRPr lang="ru-RU"/>
        </a:p>
      </dgm:t>
    </dgm:pt>
    <dgm:pt modelId="{2AE56E3A-29F1-4FED-9D10-09B18DCD82E7}" type="pres">
      <dgm:prSet presAssocID="{F4A59382-B04E-4949-8752-B77BD62786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C4240-61A9-4CCA-BC1F-083873290FFD}" type="pres">
      <dgm:prSet presAssocID="{DEBC063D-63BA-4104-A729-3B54F861AD2C}" presName="roof" presStyleLbl="dkBgShp" presStyleIdx="0" presStyleCnt="2" custLinFactNeighborX="909"/>
      <dgm:spPr/>
      <dgm:t>
        <a:bodyPr/>
        <a:lstStyle/>
        <a:p>
          <a:endParaRPr lang="ru-RU"/>
        </a:p>
      </dgm:t>
    </dgm:pt>
    <dgm:pt modelId="{6155B237-3FBA-4508-AF07-5F665080441E}" type="pres">
      <dgm:prSet presAssocID="{DEBC063D-63BA-4104-A729-3B54F861AD2C}" presName="pillars" presStyleCnt="0"/>
      <dgm:spPr/>
    </dgm:pt>
    <dgm:pt modelId="{DDF7CB80-049A-41C5-A6BE-9EE788643E40}" type="pres">
      <dgm:prSet presAssocID="{DEBC063D-63BA-4104-A729-3B54F861AD2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6A6A6-C043-4BA1-8E39-61B30C6DD36F}" type="pres">
      <dgm:prSet presAssocID="{0B982F94-012C-455E-9322-7D12380D25F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B7D51-531A-4F57-9663-682A57D99BB0}" type="pres">
      <dgm:prSet presAssocID="{A8D40476-8EE6-4927-8719-77C5A8CEC75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03E69-5777-46E1-ACA6-83FBAD76EB8C}" type="pres">
      <dgm:prSet presAssocID="{DEBC063D-63BA-4104-A729-3B54F861AD2C}" presName="base" presStyleLbl="dkBgShp" presStyleIdx="1" presStyleCnt="2"/>
      <dgm:spPr/>
    </dgm:pt>
  </dgm:ptLst>
  <dgm:cxnLst>
    <dgm:cxn modelId="{AEDCBD1D-D482-491D-9C95-FEC7796E49DA}" srcId="{DEBC063D-63BA-4104-A729-3B54F861AD2C}" destId="{A8D40476-8EE6-4927-8719-77C5A8CEC75D}" srcOrd="2" destOrd="0" parTransId="{9C857D64-45A0-4FDB-A187-FD0AF92F79B8}" sibTransId="{AB068E08-C7BD-40BD-BD44-E07C538B510D}"/>
    <dgm:cxn modelId="{6684BCF3-117F-48D5-96F4-C3D7DA6D81F6}" srcId="{DEBC063D-63BA-4104-A729-3B54F861AD2C}" destId="{0B982F94-012C-455E-9322-7D12380D25FA}" srcOrd="1" destOrd="0" parTransId="{B666F8CA-2FC8-4C15-A25F-7D96A8B1C227}" sibTransId="{F415782D-304F-4836-A565-F16AFF67A750}"/>
    <dgm:cxn modelId="{2D4409AF-28D2-4548-9C81-B8F02F89F6D6}" type="presOf" srcId="{F4A59382-B04E-4949-8752-B77BD62786A6}" destId="{2AE56E3A-29F1-4FED-9D10-09B18DCD82E7}" srcOrd="0" destOrd="0" presId="urn:microsoft.com/office/officeart/2005/8/layout/hList3"/>
    <dgm:cxn modelId="{A265A3DA-FF9C-4457-AA14-0E02359EC52F}" type="presOf" srcId="{DEBC063D-63BA-4104-A729-3B54F861AD2C}" destId="{CE4C4240-61A9-4CCA-BC1F-083873290FFD}" srcOrd="0" destOrd="0" presId="urn:microsoft.com/office/officeart/2005/8/layout/hList3"/>
    <dgm:cxn modelId="{404AE1BB-1746-47B8-BEAB-0DB67D20D1F0}" type="presOf" srcId="{3A755926-01C5-4B21-B234-CD05C366123F}" destId="{DDF7CB80-049A-41C5-A6BE-9EE788643E40}" srcOrd="0" destOrd="0" presId="urn:microsoft.com/office/officeart/2005/8/layout/hList3"/>
    <dgm:cxn modelId="{137B0DC8-190C-4912-A163-02D5829823B5}" type="presOf" srcId="{A8D40476-8EE6-4927-8719-77C5A8CEC75D}" destId="{A00B7D51-531A-4F57-9663-682A57D99BB0}" srcOrd="0" destOrd="0" presId="urn:microsoft.com/office/officeart/2005/8/layout/hList3"/>
    <dgm:cxn modelId="{C4CD3335-2C4D-4B70-B05D-91FA0A3CC29E}" srcId="{F4A59382-B04E-4949-8752-B77BD62786A6}" destId="{DEBC063D-63BA-4104-A729-3B54F861AD2C}" srcOrd="0" destOrd="0" parTransId="{E536CF26-C406-415F-8D85-5ACB56087177}" sibTransId="{5CE68D16-222C-43D0-AC44-57F021184D15}"/>
    <dgm:cxn modelId="{99B1E8E3-B9CD-4270-A3B1-3495D4E54BF4}" srcId="{DEBC063D-63BA-4104-A729-3B54F861AD2C}" destId="{3A755926-01C5-4B21-B234-CD05C366123F}" srcOrd="0" destOrd="0" parTransId="{438490EB-F32A-4052-8C18-2290DF889936}" sibTransId="{EAF886F2-E31E-41C8-9739-CB8C2E3AF6C7}"/>
    <dgm:cxn modelId="{A9BF03F0-9D73-4110-AACC-DBFA7067DAB8}" type="presOf" srcId="{0B982F94-012C-455E-9322-7D12380D25FA}" destId="{C736A6A6-C043-4BA1-8E39-61B30C6DD36F}" srcOrd="0" destOrd="0" presId="urn:microsoft.com/office/officeart/2005/8/layout/hList3"/>
    <dgm:cxn modelId="{DC650F79-26D5-42FF-8290-2E3E1EB8B91E}" type="presParOf" srcId="{2AE56E3A-29F1-4FED-9D10-09B18DCD82E7}" destId="{CE4C4240-61A9-4CCA-BC1F-083873290FFD}" srcOrd="0" destOrd="0" presId="urn:microsoft.com/office/officeart/2005/8/layout/hList3"/>
    <dgm:cxn modelId="{2812617D-1E18-46EC-902E-11FCC876236E}" type="presParOf" srcId="{2AE56E3A-29F1-4FED-9D10-09B18DCD82E7}" destId="{6155B237-3FBA-4508-AF07-5F665080441E}" srcOrd="1" destOrd="0" presId="urn:microsoft.com/office/officeart/2005/8/layout/hList3"/>
    <dgm:cxn modelId="{84E0CD6C-7731-4CAA-B72B-FCF385F188BA}" type="presParOf" srcId="{6155B237-3FBA-4508-AF07-5F665080441E}" destId="{DDF7CB80-049A-41C5-A6BE-9EE788643E40}" srcOrd="0" destOrd="0" presId="urn:microsoft.com/office/officeart/2005/8/layout/hList3"/>
    <dgm:cxn modelId="{1A8C396D-E43E-4325-8D05-29CBFA154682}" type="presParOf" srcId="{6155B237-3FBA-4508-AF07-5F665080441E}" destId="{C736A6A6-C043-4BA1-8E39-61B30C6DD36F}" srcOrd="1" destOrd="0" presId="urn:microsoft.com/office/officeart/2005/8/layout/hList3"/>
    <dgm:cxn modelId="{0AE5D141-4F31-488F-972B-A47B933F41DD}" type="presParOf" srcId="{6155B237-3FBA-4508-AF07-5F665080441E}" destId="{A00B7D51-531A-4F57-9663-682A57D99BB0}" srcOrd="2" destOrd="0" presId="urn:microsoft.com/office/officeart/2005/8/layout/hList3"/>
    <dgm:cxn modelId="{5C8DB345-C96A-4B8D-8D96-ABDFAD50D17A}" type="presParOf" srcId="{2AE56E3A-29F1-4FED-9D10-09B18DCD82E7}" destId="{AD103E69-5777-46E1-ACA6-83FBAD76EB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F74F9-3A80-499B-9E76-D12C1B2E986F}">
      <dsp:nvSpPr>
        <dsp:cNvPr id="0" name=""/>
        <dsp:cNvSpPr/>
      </dsp:nvSpPr>
      <dsp:spPr>
        <a:xfrm>
          <a:off x="1764" y="692597"/>
          <a:ext cx="2051779" cy="267880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Работа 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детьми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2240" y="1084899"/>
        <a:ext cx="1450827" cy="1894201"/>
      </dsp:txXfrm>
    </dsp:sp>
    <dsp:sp modelId="{672D83CF-35AF-4988-B2B8-503E8F01F41B}">
      <dsp:nvSpPr>
        <dsp:cNvPr id="0" name=""/>
        <dsp:cNvSpPr/>
      </dsp:nvSpPr>
      <dsp:spPr>
        <a:xfrm>
          <a:off x="2126272" y="1772258"/>
          <a:ext cx="519483" cy="519483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95129" y="1970908"/>
        <a:ext cx="381769" cy="122183"/>
      </dsp:txXfrm>
    </dsp:sp>
    <dsp:sp modelId="{C5C10248-2D8D-4148-B023-102A780D7936}">
      <dsp:nvSpPr>
        <dsp:cNvPr id="0" name=""/>
        <dsp:cNvSpPr/>
      </dsp:nvSpPr>
      <dsp:spPr>
        <a:xfrm>
          <a:off x="2718483" y="712028"/>
          <a:ext cx="2118712" cy="2639942"/>
        </a:xfrm>
        <a:prstGeom prst="ellipse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Работа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с 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родителями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028761" y="1098639"/>
        <a:ext cx="1498156" cy="1866720"/>
      </dsp:txXfrm>
    </dsp:sp>
    <dsp:sp modelId="{AA63255C-48AB-4FDD-AD4C-CED296CA106F}">
      <dsp:nvSpPr>
        <dsp:cNvPr id="0" name=""/>
        <dsp:cNvSpPr/>
      </dsp:nvSpPr>
      <dsp:spPr>
        <a:xfrm>
          <a:off x="4909923" y="1772258"/>
          <a:ext cx="519483" cy="519483"/>
        </a:xfrm>
        <a:prstGeom prst="mathEqual">
          <a:avLst/>
        </a:prstGeom>
        <a:solidFill>
          <a:schemeClr val="accent1">
            <a:shade val="90000"/>
            <a:hueOff val="370931"/>
            <a:satOff val="-14216"/>
            <a:lumOff val="25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978780" y="1879271"/>
        <a:ext cx="381769" cy="305457"/>
      </dsp:txXfrm>
    </dsp:sp>
    <dsp:sp modelId="{DC47924C-8BC8-4A23-95A0-DD1779E128B8}">
      <dsp:nvSpPr>
        <dsp:cNvPr id="0" name=""/>
        <dsp:cNvSpPr/>
      </dsp:nvSpPr>
      <dsp:spPr>
        <a:xfrm>
          <a:off x="5503899" y="777770"/>
          <a:ext cx="2211404" cy="2462834"/>
        </a:xfrm>
        <a:prstGeom prst="ellipse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Формирование основ безопасной жизнедеятельности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27752" y="1138444"/>
        <a:ext cx="1563698" cy="17414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CE4C-45E5-4A17-BE29-6CE51EA486F5}">
      <dsp:nvSpPr>
        <dsp:cNvPr id="0" name=""/>
        <dsp:cNvSpPr/>
      </dsp:nvSpPr>
      <dsp:spPr>
        <a:xfrm>
          <a:off x="0" y="0"/>
          <a:ext cx="7858180" cy="197168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Апрель: Весна шагает по планете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</a:t>
          </a: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Формирование представлений об опасных для человека ситуациях, связанных с водой и способах поведения в них;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-Приобщение к правилам безопасного для человека поведения с водой( горячая, холодная). </a:t>
          </a:r>
          <a:endParaRPr lang="ru-RU" sz="1400" kern="1200" dirty="0">
            <a:solidFill>
              <a:schemeClr val="tx2">
                <a:lumMod val="40000"/>
                <a:lumOff val="60000"/>
              </a:schemeClr>
            </a:solidFill>
          </a:endParaRPr>
        </a:p>
      </dsp:txBody>
      <dsp:txXfrm>
        <a:off x="0" y="0"/>
        <a:ext cx="7858180" cy="1971688"/>
      </dsp:txXfrm>
    </dsp:sp>
    <dsp:sp modelId="{C4534472-9CA5-4B4C-9C4A-155F0F750E6F}">
      <dsp:nvSpPr>
        <dsp:cNvPr id="0" name=""/>
        <dsp:cNvSpPr/>
      </dsp:nvSpPr>
      <dsp:spPr>
        <a:xfrm>
          <a:off x="3837" y="1971688"/>
          <a:ext cx="2616835" cy="41405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-«Сосулька заплакала» </a:t>
          </a: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(Объяснить детям, что сосульки есть нельзя, что в них много микробов и можно простудиться)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сказки «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Заюшкина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избушка»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-Экологическая игра «Через ручеек»,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Подвижная игра «Пускание корабликов» (на прогулке) – </a:t>
          </a:r>
          <a:r>
            <a:rPr lang="ru-RU" sz="12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знакомить с правила игр с водой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-Подвижная игра «Лужа»  </a:t>
          </a:r>
          <a:r>
            <a:rPr lang="ru-RU" sz="12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формировать навыки безопасного поведения на прогулке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837" y="1971688"/>
        <a:ext cx="2616835" cy="4140546"/>
      </dsp:txXfrm>
    </dsp:sp>
    <dsp:sp modelId="{E4E984F8-C297-4B49-B6A6-277F07774B0E}">
      <dsp:nvSpPr>
        <dsp:cNvPr id="0" name=""/>
        <dsp:cNvSpPr/>
      </dsp:nvSpPr>
      <dsp:spPr>
        <a:xfrm>
          <a:off x="2620672" y="1971688"/>
          <a:ext cx="2616835" cy="4140546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-Внесение макета «Дорога» игры с макетом.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 «Найди и собери»</a:t>
          </a:r>
          <a:b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знания о частях машин и их отличии)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ситуации: ребенок один на улице </a:t>
          </a:r>
          <a:r>
            <a:rPr lang="ru-RU" sz="12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(обсудить правила безопасного поведения: нельзя выходить за пределы детского сада, дома без взрослых)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р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: « Мы шоферы»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620672" y="1971688"/>
        <a:ext cx="2616835" cy="4140546"/>
      </dsp:txXfrm>
    </dsp:sp>
    <dsp:sp modelId="{1D8A0993-4EF0-47C3-82BD-04E29FF97F3C}">
      <dsp:nvSpPr>
        <dsp:cNvPr id="0" name=""/>
        <dsp:cNvSpPr/>
      </dsp:nvSpPr>
      <dsp:spPr>
        <a:xfrm>
          <a:off x="5241344" y="2000258"/>
          <a:ext cx="2616835" cy="4140546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-Рассказ: « Какая бывает вода?»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стихов,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потешек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 о воде, ручейках, речках, дождике </a:t>
          </a:r>
          <a:r>
            <a:rPr lang="ru-RU" sz="12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знакомить с правилами безопасного поведения  человека в обращении  с водой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Потешки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«Водичка, водичка…», «Зайка, заинька», «Чистая водичка»- Чтение К. Чуковский «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Мойдодыр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Игровая ситуация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«Кукла Маша умывается»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41344" y="2000258"/>
        <a:ext cx="2616835" cy="4140546"/>
      </dsp:txXfrm>
    </dsp:sp>
    <dsp:sp modelId="{37DB5D9F-9109-4010-8B85-FCC2A1F9E752}">
      <dsp:nvSpPr>
        <dsp:cNvPr id="0" name=""/>
        <dsp:cNvSpPr/>
      </dsp:nvSpPr>
      <dsp:spPr>
        <a:xfrm>
          <a:off x="0" y="6112235"/>
          <a:ext cx="7858180" cy="46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2124-7180-429F-954B-9E1B6B3DDBFF}">
      <dsp:nvSpPr>
        <dsp:cNvPr id="0" name=""/>
        <dsp:cNvSpPr/>
      </dsp:nvSpPr>
      <dsp:spPr>
        <a:xfrm>
          <a:off x="0" y="-85724"/>
          <a:ext cx="7715304" cy="231458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Май: Цветущий май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12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: -</a:t>
          </a: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элементарными правилами поведения: нельзя брать в рот несъедобные предметы, нельзя засовывать в нос</a:t>
          </a:r>
          <a:b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</a:b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 ухо какие-либо предметы 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-Продолжать знакомить с  правилами  поведения в общественном транспорте (с использованием иллюстративного материала).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-Уточнение правил безопасности во время игр с песком: не брать песок в рот, не обсыпаться песком, не тереть глаза руками. Формирование представлений об опасных для человека ситуациях в весенний период и способах поведения в них.</a:t>
          </a:r>
          <a:endParaRPr lang="ru-RU" sz="1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-85724"/>
        <a:ext cx="7715304" cy="2314585"/>
      </dsp:txXfrm>
    </dsp:sp>
    <dsp:sp modelId="{07900FB8-0472-465C-97F8-94797FFAD8BA}">
      <dsp:nvSpPr>
        <dsp:cNvPr id="0" name=""/>
        <dsp:cNvSpPr/>
      </dsp:nvSpPr>
      <dsp:spPr>
        <a:xfrm>
          <a:off x="0" y="2300297"/>
          <a:ext cx="2569256" cy="38547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ситуации «Дети бросают друг в друга игрушки, песок» (объяснить правила взаимодействия детей)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«Запрещено – разрешено».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ситуация «У меня пропал платочек» - формировать навыки  действия в ситуации, если ребёнок потерялся на улице.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2300297"/>
        <a:ext cx="2569256" cy="3854765"/>
      </dsp:txXfrm>
    </dsp:sp>
    <dsp:sp modelId="{8D284F5B-29CB-497C-AC6E-91EC79D976F1}">
      <dsp:nvSpPr>
        <dsp:cNvPr id="0" name=""/>
        <dsp:cNvSpPr/>
      </dsp:nvSpPr>
      <dsp:spPr>
        <a:xfrm>
          <a:off x="2573023" y="2300297"/>
          <a:ext cx="2569256" cy="3654777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-Сюжетная игра «Мы едем на автобусе»</a:t>
          </a:r>
          <a:b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(уточнить правила безопасного поведения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во время поездки на автобусе).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</a:t>
          </a:r>
          <a:r>
            <a:rPr lang="ru-RU" sz="14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П\и</a:t>
          </a: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«Воробышки и автомобиль»,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«Пошли –поехали» (с ориентировкой на цветовой сигнал)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П/игра « Цветные автомобили»</a:t>
          </a:r>
          <a:endParaRPr lang="ru-RU" sz="1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573023" y="2300297"/>
        <a:ext cx="2569256" cy="3654777"/>
      </dsp:txXfrm>
    </dsp:sp>
    <dsp:sp modelId="{42B3F07A-1A03-4AB2-BEE5-25DF12CB9DA7}">
      <dsp:nvSpPr>
        <dsp:cNvPr id="0" name=""/>
        <dsp:cNvSpPr/>
      </dsp:nvSpPr>
      <dsp:spPr>
        <a:xfrm>
          <a:off x="5142280" y="2300297"/>
          <a:ext cx="2569256" cy="3654777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-Ситуация общения «Мы идем на праздник» - учить детей правилам безопасного передвижения в помещении: осторожность  при спуске и подъеме по лестнице (держаться за перила).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«Хорошо-плохо», создание проблемных ситуаций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-Д/ игра: « Можно- нельзя»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(нельзя брать в рот несъедобные предметы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5142280" y="2300297"/>
        <a:ext cx="2569256" cy="3654777"/>
      </dsp:txXfrm>
    </dsp:sp>
    <dsp:sp modelId="{FBA9721A-3852-4880-9CF6-66B597783C0D}">
      <dsp:nvSpPr>
        <dsp:cNvPr id="0" name=""/>
        <dsp:cNvSpPr/>
      </dsp:nvSpPr>
      <dsp:spPr>
        <a:xfrm>
          <a:off x="0" y="6197959"/>
          <a:ext cx="7715304" cy="46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1932-E947-4F8B-BC2B-07DEF54A1F24}">
      <dsp:nvSpPr>
        <dsp:cNvPr id="0" name=""/>
        <dsp:cNvSpPr/>
      </dsp:nvSpPr>
      <dsp:spPr>
        <a:xfrm>
          <a:off x="0" y="0"/>
          <a:ext cx="7858180" cy="20574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Июнь : Здравствуй, лето!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</a:t>
          </a: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 Продолжать формировать  представления об опасных для человека ситуациях в окружающей жизни.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Приобщение к правилам безопасного для человека поведения  дома и на улице.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Формирование осторожного и осмотрительного отношения при возникновении  потенциально опасных для человека ситуаций.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0"/>
        <a:ext cx="7858180" cy="2057400"/>
      </dsp:txXfrm>
    </dsp:sp>
    <dsp:sp modelId="{FDA4CB3A-EDF4-43FB-8F8C-EDF21FF7DD5A}">
      <dsp:nvSpPr>
        <dsp:cNvPr id="0" name=""/>
        <dsp:cNvSpPr/>
      </dsp:nvSpPr>
      <dsp:spPr>
        <a:xfrm>
          <a:off x="3837" y="2057400"/>
          <a:ext cx="2616835" cy="43205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«Сельская песня»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А.Н. Плещеев.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-А.В. Кольцов, «Скоро гости к тебе…»– учить бережному отношению к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Рассказ «Растения на участке» - объяснять детям, что нельзя рвать и брать в рот растения 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837" y="2057400"/>
        <a:ext cx="2616835" cy="4320540"/>
      </dsp:txXfrm>
    </dsp:sp>
    <dsp:sp modelId="{C491ABA3-6F5C-4EBE-9E64-65E48BA9AC68}">
      <dsp:nvSpPr>
        <dsp:cNvPr id="0" name=""/>
        <dsp:cNvSpPr/>
      </dsp:nvSpPr>
      <dsp:spPr>
        <a:xfrm>
          <a:off x="2643203" y="2034803"/>
          <a:ext cx="2616835" cy="4320540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-Словесная игра «Изобрази сигнал машины»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«Найди свой цвет»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-Подвижная игра «Воробушки и автомобиль»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набора открыток о родном городе.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643203" y="2034803"/>
        <a:ext cx="2616835" cy="4320540"/>
      </dsp:txXfrm>
    </dsp:sp>
    <dsp:sp modelId="{BDD30AEC-BAAB-463E-A084-7AE8FD181816}">
      <dsp:nvSpPr>
        <dsp:cNvPr id="0" name=""/>
        <dsp:cNvSpPr/>
      </dsp:nvSpPr>
      <dsp:spPr>
        <a:xfrm>
          <a:off x="5237507" y="2057400"/>
          <a:ext cx="2616835" cy="4320540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Безопасность собственной жизнедеятельности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Чтение сказки «Колобок» (почему  лиса съела колобка?) -  учить не разговаривать и не брать предметы и угощение  у незнакомых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рисование «Дорожка для Колобка»  </a:t>
          </a:r>
          <a:r>
            <a:rPr lang="ru-RU" sz="1400" kern="1200" dirty="0" smtClean="0"/>
            <a:t>- учить детей правилам безопасной работы,  объяснять детям, что нельзя брать в рот несъедобные предметы, ника­кие предметы нельзя засовывать в ухо или в нос - это опасно!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237507" y="2057400"/>
        <a:ext cx="2616835" cy="4320540"/>
      </dsp:txXfrm>
    </dsp:sp>
    <dsp:sp modelId="{155BE02F-0D46-4C38-B394-EF67F74E3635}">
      <dsp:nvSpPr>
        <dsp:cNvPr id="0" name=""/>
        <dsp:cNvSpPr/>
      </dsp:nvSpPr>
      <dsp:spPr>
        <a:xfrm>
          <a:off x="0" y="6377940"/>
          <a:ext cx="7858180" cy="48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9AEDE-8D3D-4061-AD22-C5D0668ACA5C}">
      <dsp:nvSpPr>
        <dsp:cNvPr id="0" name=""/>
        <dsp:cNvSpPr/>
      </dsp:nvSpPr>
      <dsp:spPr>
        <a:xfrm>
          <a:off x="0" y="0"/>
          <a:ext cx="7786742" cy="20574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Июль: Солнце, воздух и вода!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Задачи:-Продолжать знакомить с  правилами  поведения в общественном транспорте (с использованием иллюстративного материала).- Продолжать знакомить с </a:t>
          </a:r>
          <a:r>
            <a:rPr lang="ru-RU" sz="16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правиламибезопасности</a:t>
          </a: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 во время игр с песком: не брать песок в рот, не обсыпаться песком, не тереть глаза руками. -Формирование представлений об опасных для человека ситуациях в весенний период и способах поведения в них.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0"/>
        <a:ext cx="7786742" cy="2057400"/>
      </dsp:txXfrm>
    </dsp:sp>
    <dsp:sp modelId="{90BB84F8-17B1-4508-8131-AB75B289C635}">
      <dsp:nvSpPr>
        <dsp:cNvPr id="0" name=""/>
        <dsp:cNvSpPr/>
      </dsp:nvSpPr>
      <dsp:spPr>
        <a:xfrm>
          <a:off x="3802" y="2057400"/>
          <a:ext cx="2593045" cy="43205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-Игры с водой и песком: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«Тонет, не тонет.»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Сыпем,лепим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-« По лужам»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802" y="2057400"/>
        <a:ext cx="2593045" cy="4320540"/>
      </dsp:txXfrm>
    </dsp:sp>
    <dsp:sp modelId="{55B3BF74-260D-4C94-A0EA-A285DD552F86}">
      <dsp:nvSpPr>
        <dsp:cNvPr id="0" name=""/>
        <dsp:cNvSpPr/>
      </dsp:nvSpPr>
      <dsp:spPr>
        <a:xfrm>
          <a:off x="2596848" y="2057400"/>
          <a:ext cx="2593045" cy="4320540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 игра : «Автобус»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-.Дидактическая  игра «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Красный,желтый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зеленый»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(учить детей правильно различать сигналы)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-. П/игра : «Цветные автомобили»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596848" y="2057400"/>
        <a:ext cx="2593045" cy="4320540"/>
      </dsp:txXfrm>
    </dsp:sp>
    <dsp:sp modelId="{EAA44DA7-86F9-4EBF-AB5F-2BC340EE9DDB}">
      <dsp:nvSpPr>
        <dsp:cNvPr id="0" name=""/>
        <dsp:cNvSpPr/>
      </dsp:nvSpPr>
      <dsp:spPr>
        <a:xfrm>
          <a:off x="5189893" y="2057400"/>
          <a:ext cx="2593045" cy="4320540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С/р. игра «Дом»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 : « Кукла Катя убирает игрушки. «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Сказки – «Петушок и бобовое зернышко».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9893" y="2057400"/>
        <a:ext cx="2593045" cy="4320540"/>
      </dsp:txXfrm>
    </dsp:sp>
    <dsp:sp modelId="{98453F9A-E258-4E15-9FDE-E1B888EA01FB}">
      <dsp:nvSpPr>
        <dsp:cNvPr id="0" name=""/>
        <dsp:cNvSpPr/>
      </dsp:nvSpPr>
      <dsp:spPr>
        <a:xfrm>
          <a:off x="0" y="6377940"/>
          <a:ext cx="7786742" cy="48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093CE-3646-4588-AA8E-FFE239792857}">
      <dsp:nvSpPr>
        <dsp:cNvPr id="0" name=""/>
        <dsp:cNvSpPr/>
      </dsp:nvSpPr>
      <dsp:spPr>
        <a:xfrm>
          <a:off x="0" y="45792"/>
          <a:ext cx="7715304" cy="195025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Август :Лето !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Задачи:- </a:t>
          </a: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Продолжать развивать представление о том, какие действия помогают (вредят) природе.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-Научить малыша всматриваться, любоваться, радоваться предметам окружающего мира.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-Воспитывать наблюдательность.</a:t>
          </a:r>
          <a:endParaRPr lang="ru-RU" sz="1600" kern="1200" dirty="0">
            <a:solidFill>
              <a:schemeClr val="tx2">
                <a:lumMod val="40000"/>
                <a:lumOff val="60000"/>
              </a:schemeClr>
            </a:solidFill>
          </a:endParaRPr>
        </a:p>
      </dsp:txBody>
      <dsp:txXfrm>
        <a:off x="0" y="45792"/>
        <a:ext cx="7715304" cy="1950257"/>
      </dsp:txXfrm>
    </dsp:sp>
    <dsp:sp modelId="{3A41FB58-DB5C-4EC2-A7A2-32CED2FCBE70}">
      <dsp:nvSpPr>
        <dsp:cNvPr id="0" name=""/>
        <dsp:cNvSpPr/>
      </dsp:nvSpPr>
      <dsp:spPr>
        <a:xfrm>
          <a:off x="3767" y="1928837"/>
          <a:ext cx="2569256" cy="4138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Безопасный отдых на природе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-ИГРОВОЕ УПРАЖНЕНИЕ:«ПО РОВНЕНЬКОЙ ДОРОЖКЕ ШАГАЛ НАШИ НОЖКИ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-Дидактическая игра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«</a:t>
          </a:r>
          <a:r>
            <a:rPr lang="ru-RU" sz="12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Можно-нельзя</a:t>
          </a: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» (Объяснять детям, что нельзя брать в рот несъедобные предметы, ника­кие предметы нельзя засовывать в ухо или в нос - это опасно!)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</a:t>
          </a:r>
          <a:r>
            <a:rPr lang="ru-RU" sz="12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Д\и</a:t>
          </a:r>
          <a:r>
            <a:rPr lang="ru-RU" sz="1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 «Отгадай, кто это» (Формировать элементарные представления о правильных </a:t>
          </a: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способах вза­имодействия с животным)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767" y="1928837"/>
        <a:ext cx="2569256" cy="4138379"/>
      </dsp:txXfrm>
    </dsp:sp>
    <dsp:sp modelId="{D1B6256B-2FC4-4A67-BC7B-D47F88EED0A2}">
      <dsp:nvSpPr>
        <dsp:cNvPr id="0" name=""/>
        <dsp:cNvSpPr/>
      </dsp:nvSpPr>
      <dsp:spPr>
        <a:xfrm>
          <a:off x="2573023" y="1950257"/>
          <a:ext cx="2569256" cy="4095540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u="sng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Безопасность на дороге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-Подвижная игра «Чья машина появится первой».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 Игровая ситуация «Угадай по звуку»</a:t>
          </a:r>
          <a:b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</a:b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(имитация звука автомобиля </a:t>
          </a:r>
          <a:r>
            <a:rPr lang="ru-RU" sz="14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би-би</a:t>
          </a: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-С/</a:t>
          </a:r>
          <a:r>
            <a:rPr lang="ru-RU" sz="14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р</a:t>
          </a:r>
          <a:r>
            <a:rPr lang="ru-RU" sz="1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 игра: « Мы шоферы»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2573023" y="1950257"/>
        <a:ext cx="2569256" cy="4095540"/>
      </dsp:txXfrm>
    </dsp:sp>
    <dsp:sp modelId="{F6BA9642-9230-42B0-A265-C0C1BECBCDDE}">
      <dsp:nvSpPr>
        <dsp:cNvPr id="0" name=""/>
        <dsp:cNvSpPr/>
      </dsp:nvSpPr>
      <dsp:spPr>
        <a:xfrm>
          <a:off x="5146047" y="1989984"/>
          <a:ext cx="2569256" cy="4095540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Безопасность собственной жизнедеятельности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-Игровое упражнение : « У Мишки день рождение»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-П/и: « Птички в гнездышках»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-Чтение  Г. </a:t>
          </a:r>
          <a:r>
            <a:rPr lang="ru-RU" sz="1600" kern="1200" dirty="0" err="1" smtClean="0">
              <a:solidFill>
                <a:schemeClr val="tx2">
                  <a:lumMod val="40000"/>
                  <a:lumOff val="60000"/>
                </a:schemeClr>
              </a:solidFill>
            </a:rPr>
            <a:t>Лагздынь</a:t>
          </a: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 « Петушок»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-К.Чуковский  «Путаница»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146047" y="1989984"/>
        <a:ext cx="2569256" cy="4095540"/>
      </dsp:txXfrm>
    </dsp:sp>
    <dsp:sp modelId="{54904B33-992B-4641-9C52-A67057DCCBC2}">
      <dsp:nvSpPr>
        <dsp:cNvPr id="0" name=""/>
        <dsp:cNvSpPr/>
      </dsp:nvSpPr>
      <dsp:spPr>
        <a:xfrm>
          <a:off x="0" y="6045797"/>
          <a:ext cx="7715304" cy="455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49467-87E8-4793-BB90-5B1EA02F0D70}">
      <dsp:nvSpPr>
        <dsp:cNvPr id="0" name=""/>
        <dsp:cNvSpPr/>
      </dsp:nvSpPr>
      <dsp:spPr>
        <a:xfrm>
          <a:off x="2500303" y="214286"/>
          <a:ext cx="2314882" cy="2314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endParaRPr lang="ru-RU" sz="32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839310" y="553293"/>
        <a:ext cx="1636868" cy="1636868"/>
      </dsp:txXfrm>
    </dsp:sp>
    <dsp:sp modelId="{3EE6980F-4490-4C7B-8AA0-AA6692BACEB8}">
      <dsp:nvSpPr>
        <dsp:cNvPr id="0" name=""/>
        <dsp:cNvSpPr/>
      </dsp:nvSpPr>
      <dsp:spPr>
        <a:xfrm rot="8942241">
          <a:off x="789599" y="2132848"/>
          <a:ext cx="2099494" cy="659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335B5-6575-4A99-B1FA-03ACF982DA84}">
      <dsp:nvSpPr>
        <dsp:cNvPr id="0" name=""/>
        <dsp:cNvSpPr/>
      </dsp:nvSpPr>
      <dsp:spPr>
        <a:xfrm>
          <a:off x="0" y="1714509"/>
          <a:ext cx="2199138" cy="2384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-развитие интереса к животному и растительному миру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правилами безопасного взаимодействия с животными</a:t>
          </a:r>
          <a:endParaRPr lang="ru-RU" sz="1400" b="0" i="0" u="none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4411" y="1778920"/>
        <a:ext cx="2070316" cy="2255289"/>
      </dsp:txXfrm>
    </dsp:sp>
    <dsp:sp modelId="{FE211B4A-0FFD-4E9E-93E9-D5418BF58206}">
      <dsp:nvSpPr>
        <dsp:cNvPr id="0" name=""/>
        <dsp:cNvSpPr/>
      </dsp:nvSpPr>
      <dsp:spPr>
        <a:xfrm rot="5327570">
          <a:off x="2353975" y="3717170"/>
          <a:ext cx="2720286" cy="659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081C4-D6F2-48C1-B7F3-433FA7692FB5}">
      <dsp:nvSpPr>
        <dsp:cNvPr id="0" name=""/>
        <dsp:cNvSpPr/>
      </dsp:nvSpPr>
      <dsp:spPr>
        <a:xfrm>
          <a:off x="1214446" y="4384344"/>
          <a:ext cx="5056653" cy="2045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предметным миром и правилами безопасного обращения с предметами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понятиями «</a:t>
          </a:r>
          <a:r>
            <a:rPr lang="ru-RU" sz="1400" b="0" i="0" u="none" kern="12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можно-нельзя</a:t>
          </a: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», «опасно», «громко-тихо»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</a:t>
          </a:r>
          <a:r>
            <a:rPr lang="ru-RU" sz="1600" b="1" i="1" u="sng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представлений о правилах безопасного </a:t>
          </a:r>
          <a:r>
            <a:rPr lang="ru-RU" sz="1400" b="0" i="0" u="none" kern="12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поаедения</a:t>
          </a: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в играх с водой и песком</a:t>
          </a:r>
          <a:endParaRPr lang="ru-RU" sz="1600" b="1" i="1" u="sng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274344" y="4444242"/>
        <a:ext cx="4936857" cy="1925279"/>
      </dsp:txXfrm>
    </dsp:sp>
    <dsp:sp modelId="{83AD6CB5-192E-4C33-A10C-ADCA70666F51}">
      <dsp:nvSpPr>
        <dsp:cNvPr id="0" name=""/>
        <dsp:cNvSpPr/>
      </dsp:nvSpPr>
      <dsp:spPr>
        <a:xfrm rot="1916178">
          <a:off x="4403099" y="2178464"/>
          <a:ext cx="2156212" cy="659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14E62-DC28-40B4-84F1-1E097615E7C4}">
      <dsp:nvSpPr>
        <dsp:cNvPr id="0" name=""/>
        <dsp:cNvSpPr/>
      </dsp:nvSpPr>
      <dsp:spPr>
        <a:xfrm>
          <a:off x="5135141" y="1643075"/>
          <a:ext cx="2199138" cy="266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-формирование первичных представлений о машинах, улице, дороге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-Знакомство с </a:t>
          </a:r>
          <a:r>
            <a:rPr lang="ru-RU" sz="1400" b="0" i="0" u="none" kern="12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некоторими</a:t>
          </a:r>
          <a:r>
            <a:rPr lang="ru-RU" sz="1400" b="0" i="0" u="none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видами транспорта</a:t>
          </a:r>
          <a:endParaRPr lang="ru-RU" sz="1400" b="0" i="0" u="none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199552" y="1707486"/>
        <a:ext cx="2070316" cy="2541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2F2C-9067-47DA-9C46-A1BCBE2ABD8B}">
      <dsp:nvSpPr>
        <dsp:cNvPr id="0" name=""/>
        <dsp:cNvSpPr/>
      </dsp:nvSpPr>
      <dsp:spPr>
        <a:xfrm>
          <a:off x="2286014" y="40972"/>
          <a:ext cx="1334988" cy="98963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Сюжетно-ролевые игры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Подвижные игры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Дидактические игр</a:t>
          </a:r>
          <a:endParaRPr lang="ru-RU" sz="105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34324" y="89282"/>
        <a:ext cx="1238368" cy="893014"/>
      </dsp:txXfrm>
    </dsp:sp>
    <dsp:sp modelId="{4F5D2B1C-0E07-48B6-8709-C0B3FB08487B}">
      <dsp:nvSpPr>
        <dsp:cNvPr id="0" name=""/>
        <dsp:cNvSpPr/>
      </dsp:nvSpPr>
      <dsp:spPr>
        <a:xfrm>
          <a:off x="1382352" y="55918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248668" y="78644"/>
              </a:moveTo>
              <a:arcTo wR="1732594" hR="1732594" stAng="17239754" swAng="2071893"/>
            </a:path>
          </a:pathLst>
        </a:custGeom>
        <a:noFill/>
        <a:ln w="1143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D69F3-C7B9-4A98-AF64-85AB7D6839EE}">
      <dsp:nvSpPr>
        <dsp:cNvPr id="0" name=""/>
        <dsp:cNvSpPr/>
      </dsp:nvSpPr>
      <dsp:spPr>
        <a:xfrm>
          <a:off x="4028301" y="1230036"/>
          <a:ext cx="1334988" cy="867742"/>
        </a:xfrm>
        <a:prstGeom prst="roundRect">
          <a:avLst/>
        </a:prstGeom>
        <a:solidFill>
          <a:schemeClr val="accent1">
            <a:shade val="80000"/>
            <a:hueOff val="92683"/>
            <a:satOff val="-3630"/>
            <a:lumOff val="705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Чтение р.н.с.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>
              <a:solidFill>
                <a:schemeClr val="accent2">
                  <a:lumMod val="50000"/>
                </a:schemeClr>
              </a:solidFill>
            </a:rPr>
            <a:t>Потешек</a:t>
          </a:r>
          <a:endParaRPr lang="ru-RU" sz="105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>
              <a:solidFill>
                <a:schemeClr val="accent2">
                  <a:lumMod val="50000"/>
                </a:schemeClr>
              </a:solidFill>
            </a:rPr>
            <a:t>Речевок</a:t>
          </a:r>
          <a:endParaRPr lang="ru-RU" sz="105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Стихов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4070661" y="1272396"/>
        <a:ext cx="1250268" cy="783022"/>
      </dsp:txXfrm>
    </dsp:sp>
    <dsp:sp modelId="{D3F5C856-F720-4A91-800B-F2AC0F74CBD4}">
      <dsp:nvSpPr>
        <dsp:cNvPr id="0" name=""/>
        <dsp:cNvSpPr/>
      </dsp:nvSpPr>
      <dsp:spPr>
        <a:xfrm>
          <a:off x="1315405" y="46671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11430" cap="flat" cmpd="sng" algn="ctr">
          <a:solidFill>
            <a:schemeClr val="accent1">
              <a:shade val="90000"/>
              <a:hueOff val="92733"/>
              <a:satOff val="-3554"/>
              <a:lumOff val="64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21D1-28BF-435C-8268-D8AB5D850CE4}">
      <dsp:nvSpPr>
        <dsp:cNvPr id="0" name=""/>
        <dsp:cNvSpPr/>
      </dsp:nvSpPr>
      <dsp:spPr>
        <a:xfrm>
          <a:off x="3398899" y="3167136"/>
          <a:ext cx="1334988" cy="867742"/>
        </a:xfrm>
        <a:prstGeom prst="round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Игровые ситуации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Пальчиковые гимнастики</a:t>
          </a:r>
          <a:endParaRPr lang="ru-RU" sz="105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41259" y="3209496"/>
        <a:ext cx="1250268" cy="783022"/>
      </dsp:txXfrm>
    </dsp:sp>
    <dsp:sp modelId="{11DC14DB-B0D4-4928-A106-2F31B21A5DD0}">
      <dsp:nvSpPr>
        <dsp:cNvPr id="0" name=""/>
        <dsp:cNvSpPr/>
      </dsp:nvSpPr>
      <dsp:spPr>
        <a:xfrm>
          <a:off x="1315405" y="46671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11430" cap="flat" cmpd="sng" algn="ctr">
          <a:solidFill>
            <a:schemeClr val="accent1">
              <a:shade val="90000"/>
              <a:hueOff val="185466"/>
              <a:satOff val="-7108"/>
              <a:lumOff val="128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C11DA-F36C-4751-981F-95C0FB9A9512}">
      <dsp:nvSpPr>
        <dsp:cNvPr id="0" name=""/>
        <dsp:cNvSpPr/>
      </dsp:nvSpPr>
      <dsp:spPr>
        <a:xfrm>
          <a:off x="1362112" y="3167136"/>
          <a:ext cx="1334988" cy="867742"/>
        </a:xfrm>
        <a:prstGeom prst="roundRect">
          <a:avLst/>
        </a:prstGeom>
        <a:solidFill>
          <a:schemeClr val="accent1">
            <a:shade val="80000"/>
            <a:hueOff val="278050"/>
            <a:satOff val="-10889"/>
            <a:lumOff val="2117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Рассматривание и игры с макетом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«ДОРОГА»</a:t>
          </a:r>
          <a:endParaRPr lang="ru-RU" sz="105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04472" y="3209496"/>
        <a:ext cx="1250268" cy="783022"/>
      </dsp:txXfrm>
    </dsp:sp>
    <dsp:sp modelId="{B5C8F231-C5FB-44F0-8A61-FC3251101715}">
      <dsp:nvSpPr>
        <dsp:cNvPr id="0" name=""/>
        <dsp:cNvSpPr/>
      </dsp:nvSpPr>
      <dsp:spPr>
        <a:xfrm>
          <a:off x="1315405" y="46671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11430" cap="flat" cmpd="sng" algn="ctr">
          <a:solidFill>
            <a:schemeClr val="accent1">
              <a:shade val="90000"/>
              <a:hueOff val="278199"/>
              <a:satOff val="-10662"/>
              <a:lumOff val="19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47F42-9D34-4D5D-98D8-B71B29DE1980}">
      <dsp:nvSpPr>
        <dsp:cNvPr id="0" name=""/>
        <dsp:cNvSpPr/>
      </dsp:nvSpPr>
      <dsp:spPr>
        <a:xfrm>
          <a:off x="732710" y="1230036"/>
          <a:ext cx="1334988" cy="867742"/>
        </a:xfrm>
        <a:prstGeom prst="round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Наблюдения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Обсуждения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2">
                  <a:lumMod val="50000"/>
                </a:schemeClr>
              </a:solidFill>
            </a:rPr>
            <a:t>Рассматривание иллюстраций</a:t>
          </a:r>
          <a:endParaRPr lang="ru-RU" sz="105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75070" y="1272396"/>
        <a:ext cx="1250268" cy="783022"/>
      </dsp:txXfrm>
    </dsp:sp>
    <dsp:sp modelId="{8BBBEB00-2F4C-4052-9259-FD4CE1E6D1FC}">
      <dsp:nvSpPr>
        <dsp:cNvPr id="0" name=""/>
        <dsp:cNvSpPr/>
      </dsp:nvSpPr>
      <dsp:spPr>
        <a:xfrm>
          <a:off x="1233134" y="57865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84062" y="644778"/>
              </a:moveTo>
              <a:arcTo wR="1732594" hR="1732594" stAng="13133518" swAng="1663780"/>
            </a:path>
          </a:pathLst>
        </a:custGeom>
        <a:noFill/>
        <a:ln w="11430" cap="flat" cmpd="sng" algn="ctr">
          <a:solidFill>
            <a:schemeClr val="accent1">
              <a:shade val="90000"/>
              <a:hueOff val="370931"/>
              <a:satOff val="-14216"/>
              <a:lumOff val="257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6760-DB83-4961-A882-4758184F88C9}">
      <dsp:nvSpPr>
        <dsp:cNvPr id="0" name=""/>
        <dsp:cNvSpPr/>
      </dsp:nvSpPr>
      <dsp:spPr>
        <a:xfrm>
          <a:off x="0" y="-49516"/>
          <a:ext cx="7858180" cy="268675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Сентябрь: Адаптационный период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Октябрь: Здравствуй, детский сад!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20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: -</a:t>
          </a: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Знакомство с элементарными правилами безопасного передвижения в помещении и на участке: быть осторожными при спуске и подъеме по лестнице;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-Знакомство с элементарными правилами безопасности дорожного движения (автомобили движутся по дороге).</a:t>
          </a:r>
        </a:p>
      </dsp:txBody>
      <dsp:txXfrm>
        <a:off x="0" y="-49516"/>
        <a:ext cx="7858180" cy="2686758"/>
      </dsp:txXfrm>
    </dsp:sp>
    <dsp:sp modelId="{58EC6427-3929-496B-8123-3E80835F11C0}">
      <dsp:nvSpPr>
        <dsp:cNvPr id="0" name=""/>
        <dsp:cNvSpPr/>
      </dsp:nvSpPr>
      <dsp:spPr>
        <a:xfrm>
          <a:off x="0" y="2643189"/>
          <a:ext cx="2616835" cy="3965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-Ситуация: Помогите Кукле Тане найти мяч!»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русской народной сказки «Козлятки и волк» (обр. К. Ушинского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«Через ручеек»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2643189"/>
        <a:ext cx="2616835" cy="3965045"/>
      </dsp:txXfrm>
    </dsp:sp>
    <dsp:sp modelId="{ECAFE95C-E53E-4F5B-B63F-E298D4FC38EE}">
      <dsp:nvSpPr>
        <dsp:cNvPr id="0" name=""/>
        <dsp:cNvSpPr/>
      </dsp:nvSpPr>
      <dsp:spPr>
        <a:xfrm>
          <a:off x="2571763" y="2643189"/>
          <a:ext cx="2616835" cy="4038754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линия «Я шофер»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Внесение макета «Дорога»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игра-лабиринт «Помоги зайчику перейти дорогу».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.-Чтение стихотворения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А.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Барто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«Грузовик». Инсценировка стихотворения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с игрушками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571763" y="2643189"/>
        <a:ext cx="2616835" cy="4038754"/>
      </dsp:txXfrm>
    </dsp:sp>
    <dsp:sp modelId="{4EBF83AE-995C-4A82-9C25-A53B1B80C374}">
      <dsp:nvSpPr>
        <dsp:cNvPr id="0" name=""/>
        <dsp:cNvSpPr/>
      </dsp:nvSpPr>
      <dsp:spPr>
        <a:xfrm>
          <a:off x="5214976" y="2643189"/>
          <a:ext cx="2616835" cy="4078935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-Прогулка по группе: « Наши ножки шли по дорожке».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« Наши игрушки»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.-Наблюдение за игровой ситуацией  «Куклы дружно играют»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«Каждой вещи –свое место!»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-Д/игра: « Умоем куклу!»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214976" y="2643189"/>
        <a:ext cx="2616835" cy="4078935"/>
      </dsp:txXfrm>
    </dsp:sp>
    <dsp:sp modelId="{DE463BD9-E2D8-4F7E-BA1E-AD5A8FEE9937}">
      <dsp:nvSpPr>
        <dsp:cNvPr id="0" name=""/>
        <dsp:cNvSpPr/>
      </dsp:nvSpPr>
      <dsp:spPr>
        <a:xfrm>
          <a:off x="0" y="6858747"/>
          <a:ext cx="7858180" cy="4876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58547-6415-4AEC-97F0-67BA81502D65}">
      <dsp:nvSpPr>
        <dsp:cNvPr id="0" name=""/>
        <dsp:cNvSpPr/>
      </dsp:nvSpPr>
      <dsp:spPr>
        <a:xfrm>
          <a:off x="0" y="0"/>
          <a:ext cx="7858180" cy="20574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Ноябрь: Осень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20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-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Закрепление правил поведения в детском саду: играть с детьми, не мешая им и не причиняя боль; уходить из детского сада только с родителями. Формирование элементарных представлений о способах взаимодействия  животными(кошка).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-Развивать представления о том, какие действия помогают (вредят) природе.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-Продолжать знакомить с элементарными правилами безопасности дорожного движения.</a:t>
          </a:r>
          <a:b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</a:br>
          <a:endParaRPr lang="ru-RU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0"/>
        <a:ext cx="7858180" cy="2057400"/>
      </dsp:txXfrm>
    </dsp:sp>
    <dsp:sp modelId="{2D69B2F6-81F9-4511-B4FF-EEED304FA489}">
      <dsp:nvSpPr>
        <dsp:cNvPr id="0" name=""/>
        <dsp:cNvSpPr/>
      </dsp:nvSpPr>
      <dsp:spPr>
        <a:xfrm>
          <a:off x="3837" y="2057400"/>
          <a:ext cx="2616835" cy="43205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стихотворения Н.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Пикулевой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«Надувала кошка шар…»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Подвижная игра «Солнышко и дождик»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Игра: «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Шли,шли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шли, что-то нашли» (зонт)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Пальчикавая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гимнастика «Дождик кап-кап!»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837" y="2057400"/>
        <a:ext cx="2616835" cy="4320540"/>
      </dsp:txXfrm>
    </dsp:sp>
    <dsp:sp modelId="{26191D03-FB95-4C99-B2BA-605AF9FFAA6F}">
      <dsp:nvSpPr>
        <dsp:cNvPr id="0" name=""/>
        <dsp:cNvSpPr/>
      </dsp:nvSpPr>
      <dsp:spPr>
        <a:xfrm>
          <a:off x="2620672" y="2057400"/>
          <a:ext cx="2616835" cy="4320540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-Подвижная игра «Чья машина появится первой».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Игровая ситуация «Угадай по звуку»</a:t>
          </a:r>
          <a:br>
            <a:rPr lang="ru-RU" sz="1800" kern="1200" dirty="0" smtClean="0"/>
          </a:br>
          <a:r>
            <a:rPr lang="ru-RU" sz="1800" kern="1200" dirty="0" smtClean="0"/>
            <a:t>(имитация звука автомобиля </a:t>
          </a:r>
          <a:r>
            <a:rPr lang="ru-RU" sz="1800" kern="1200" dirty="0" err="1" smtClean="0"/>
            <a:t>би-би</a:t>
          </a:r>
          <a:r>
            <a:rPr lang="ru-RU" sz="1800" kern="1200" dirty="0" smtClean="0"/>
            <a:t>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620672" y="2057400"/>
        <a:ext cx="2616835" cy="4320540"/>
      </dsp:txXfrm>
    </dsp:sp>
    <dsp:sp modelId="{49FE1E25-A679-4DB6-9C6F-1BF44857A77C}">
      <dsp:nvSpPr>
        <dsp:cNvPr id="0" name=""/>
        <dsp:cNvSpPr/>
      </dsp:nvSpPr>
      <dsp:spPr>
        <a:xfrm>
          <a:off x="5237507" y="2057400"/>
          <a:ext cx="2616835" cy="4320540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картины «Кошечка с котятами»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-Игра-ситуация «Котенок пришел в гости»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-Показать детям, что кошка может быть опасна, если неправильно с ней обращаться.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С.Михалков «Песенка друзей</a:t>
          </a:r>
          <a:r>
            <a:rPr lang="ru-RU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»</a:t>
          </a:r>
          <a:endParaRPr lang="ru-RU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237507" y="2057400"/>
        <a:ext cx="2616835" cy="4320540"/>
      </dsp:txXfrm>
    </dsp:sp>
    <dsp:sp modelId="{8C59A459-E531-4CEB-BA28-73C16B074145}">
      <dsp:nvSpPr>
        <dsp:cNvPr id="0" name=""/>
        <dsp:cNvSpPr/>
      </dsp:nvSpPr>
      <dsp:spPr>
        <a:xfrm>
          <a:off x="0" y="6377940"/>
          <a:ext cx="7858180" cy="48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C78A9-CDC9-4A6C-BF43-A51AE5FCABCD}">
      <dsp:nvSpPr>
        <dsp:cNvPr id="0" name=""/>
        <dsp:cNvSpPr/>
      </dsp:nvSpPr>
      <dsp:spPr>
        <a:xfrm>
          <a:off x="0" y="-145547"/>
          <a:ext cx="7858180" cy="2575301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Декабрь: Здравствуй, зимушка – зима!</a:t>
          </a:r>
          <a:endParaRPr lang="ru-RU" sz="140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:- Формирование представлений об опасных для человека и окружающего мира природы ситуациях и способах поведения в них;    Приобщение к правилам безопасного для человека и окружающего мира природы поведения.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-Передачу детям знаний о правилах безопасности дорожного движения в качестве пассажира транспортного средства(автобус);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-145547"/>
        <a:ext cx="7858180" cy="2575301"/>
      </dsp:txXfrm>
    </dsp:sp>
    <dsp:sp modelId="{E9186232-CCFA-426B-B6D5-4871FC20498E}">
      <dsp:nvSpPr>
        <dsp:cNvPr id="0" name=""/>
        <dsp:cNvSpPr/>
      </dsp:nvSpPr>
      <dsp:spPr>
        <a:xfrm>
          <a:off x="0" y="2429743"/>
          <a:ext cx="2616835" cy="38890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картины «Зимой на прогулке».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Игрушки на прогулке»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« Мишка упал»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 «Тихо-громко»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«Мяч в кругу» (уточнить правила безопасного поведения во время подвижной игры)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2429743"/>
        <a:ext cx="2616835" cy="3889075"/>
      </dsp:txXfrm>
    </dsp:sp>
    <dsp:sp modelId="{3D47F0B6-9BF2-4495-B639-418F568B138C}">
      <dsp:nvSpPr>
        <dsp:cNvPr id="0" name=""/>
        <dsp:cNvSpPr/>
      </dsp:nvSpPr>
      <dsp:spPr>
        <a:xfrm>
          <a:off x="2571763" y="2429743"/>
          <a:ext cx="2616835" cy="3889075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Безопасность на дороге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-Рассматривание автобуса (по картинкам, игрушечным  машинам)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П/игра : «Цветные автомобили»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Д/игра « Красный – зеленый»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С/</a:t>
          </a:r>
          <a:r>
            <a:rPr lang="ru-RU" sz="1600" kern="1200" dirty="0" err="1" smtClean="0"/>
            <a:t>р</a:t>
          </a:r>
          <a:r>
            <a:rPr lang="ru-RU" sz="1600" kern="1200" dirty="0" smtClean="0"/>
            <a:t> игра: « Автобус»</a:t>
          </a:r>
          <a:endParaRPr lang="ru-RU" sz="1600" kern="1200" dirty="0"/>
        </a:p>
      </dsp:txBody>
      <dsp:txXfrm>
        <a:off x="2571763" y="2429743"/>
        <a:ext cx="2616835" cy="3889075"/>
      </dsp:txXfrm>
    </dsp:sp>
    <dsp:sp modelId="{2DE1659D-00B6-4811-9F15-5A58C936F335}">
      <dsp:nvSpPr>
        <dsp:cNvPr id="0" name=""/>
        <dsp:cNvSpPr/>
      </dsp:nvSpPr>
      <dsp:spPr>
        <a:xfrm>
          <a:off x="5172191" y="2443639"/>
          <a:ext cx="2616835" cy="3889075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-С/р. игра «Дом»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-Д/игра: «Оденем куклу Таню на прогулку»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-С/р. игра « Угостим куклу Таню чаем»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-Д/игра : «Сложи картинку» (посуда)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172191" y="2443639"/>
        <a:ext cx="2616835" cy="3889075"/>
      </dsp:txXfrm>
    </dsp:sp>
    <dsp:sp modelId="{8176E488-3DAD-4546-98FB-05111394DA1D}">
      <dsp:nvSpPr>
        <dsp:cNvPr id="0" name=""/>
        <dsp:cNvSpPr/>
      </dsp:nvSpPr>
      <dsp:spPr>
        <a:xfrm>
          <a:off x="0" y="6324197"/>
          <a:ext cx="7858180" cy="46505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F79F9-9FF9-44F4-A8AF-03B4F7DB81B4}">
      <dsp:nvSpPr>
        <dsp:cNvPr id="0" name=""/>
        <dsp:cNvSpPr/>
      </dsp:nvSpPr>
      <dsp:spPr>
        <a:xfrm>
          <a:off x="0" y="0"/>
          <a:ext cx="7786742" cy="20574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Январь: Рождественские встречи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800" kern="1200" dirty="0" smtClean="0"/>
            <a:t> </a:t>
          </a: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представлений об опасных для человека и окружающего мира природы ситуациях и способах поведения в них(</a:t>
          </a:r>
          <a:r>
            <a:rPr lang="ru-RU" sz="1600" kern="12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снег,метель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-Уточнение правил безопасности во время игр на улице: не кидать друг в друга снежки, камни, палки. Передача детям знаний о правилах безопасности дорожного движения в качестве пассажира транспортного средства(легковая машина)</a:t>
          </a:r>
          <a:endParaRPr lang="ru-RU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0"/>
        <a:ext cx="7786742" cy="2057400"/>
      </dsp:txXfrm>
    </dsp:sp>
    <dsp:sp modelId="{8FB7B43F-5A87-4827-9A4A-250BE4F0F859}">
      <dsp:nvSpPr>
        <dsp:cNvPr id="0" name=""/>
        <dsp:cNvSpPr/>
      </dsp:nvSpPr>
      <dsp:spPr>
        <a:xfrm>
          <a:off x="3802" y="2057400"/>
          <a:ext cx="2593045" cy="43205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«Сделаем дорожки для ножек»(учить общаться с лопаткой для чистки снега)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стихотворения О.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Высотской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«Санки». Обсуждение содержания стихотворения, инсценировка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«Что умеют делать руки?».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– забава «Снежки»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802" y="2057400"/>
        <a:ext cx="2593045" cy="4320540"/>
      </dsp:txXfrm>
    </dsp:sp>
    <dsp:sp modelId="{1FC54F5D-EEA9-4C20-882B-70BB43250F31}">
      <dsp:nvSpPr>
        <dsp:cNvPr id="0" name=""/>
        <dsp:cNvSpPr/>
      </dsp:nvSpPr>
      <dsp:spPr>
        <a:xfrm>
          <a:off x="2596848" y="2057400"/>
          <a:ext cx="2593045" cy="4320540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-Рассматривание легковой машины( по картинкам, игрушечным  машинам)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-Сюжетная игра «Мы едем на автобусе»</a:t>
          </a:r>
          <a:b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(уточнить правила безопасного поведения во время поездки на автобусе»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Сравнение автомобиля и грузовой машины (по картинкам, игрушечным машинам).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-Обсуждение «Чем опасна дорога зимой»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игра «Угадай, на чем повезешь».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2596848" y="2057400"/>
        <a:ext cx="2593045" cy="4320540"/>
      </dsp:txXfrm>
    </dsp:sp>
    <dsp:sp modelId="{BDEF451F-9C6A-46B8-BDB7-FC3675771AD1}">
      <dsp:nvSpPr>
        <dsp:cNvPr id="0" name=""/>
        <dsp:cNvSpPr/>
      </dsp:nvSpPr>
      <dsp:spPr>
        <a:xfrm>
          <a:off x="5189893" y="2057400"/>
          <a:ext cx="2593045" cy="4320540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-Игровая ситуация «Кукла Катя  собирается на прогулку зимой» (уточнить правила одевания по погоде)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Подвижные игры «Лови мяч» (уточнить правила безопасного поведения во время подвижной игры)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-Пальчиковая игра: «Пальчики погреем» (формировать способы защиты от холода)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189893" y="2057400"/>
        <a:ext cx="2593045" cy="4320540"/>
      </dsp:txXfrm>
    </dsp:sp>
    <dsp:sp modelId="{2E986A60-9F5D-4C13-A7A0-2CF449485365}">
      <dsp:nvSpPr>
        <dsp:cNvPr id="0" name=""/>
        <dsp:cNvSpPr/>
      </dsp:nvSpPr>
      <dsp:spPr>
        <a:xfrm>
          <a:off x="0" y="6377940"/>
          <a:ext cx="7786742" cy="48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1CA41-DCD4-4EBF-A316-F4099A949D9D}">
      <dsp:nvSpPr>
        <dsp:cNvPr id="0" name=""/>
        <dsp:cNvSpPr/>
      </dsp:nvSpPr>
      <dsp:spPr>
        <a:xfrm>
          <a:off x="0" y="0"/>
          <a:ext cx="8072462" cy="2014544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Февраль : Я и папа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Продолжать знакомить с правилами безопасного передвижения в помещении: быть осторожными при спуске и подъеме по лестнице; держаться за перила.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-Формировать первичные представления об основных источниках опасности в быту. -Формировать первичные представления об основных источниках опасности на улице (транспорт) и способах безопасного поведения.</a:t>
          </a:r>
          <a:endParaRPr lang="ru-RU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0"/>
        <a:ext cx="8072462" cy="2014544"/>
      </dsp:txXfrm>
    </dsp:sp>
    <dsp:sp modelId="{4811183A-784B-40B0-B15C-CD04D6528FBD}">
      <dsp:nvSpPr>
        <dsp:cNvPr id="0" name=""/>
        <dsp:cNvSpPr/>
      </dsp:nvSpPr>
      <dsp:spPr>
        <a:xfrm>
          <a:off x="3941" y="2014544"/>
          <a:ext cx="2688192" cy="42305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-Наблюдение за подвижными играми старших дошкольников на прогулке (уточнить правила безопасного поведения во время игр: не толкаться, не дергать друг друга за руки)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упражнение: «Где мы гуляем»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941" y="2014544"/>
        <a:ext cx="2688192" cy="4230543"/>
      </dsp:txXfrm>
    </dsp:sp>
    <dsp:sp modelId="{12818926-5F64-4E06-B997-A40ABCAF883E}">
      <dsp:nvSpPr>
        <dsp:cNvPr id="0" name=""/>
        <dsp:cNvSpPr/>
      </dsp:nvSpPr>
      <dsp:spPr>
        <a:xfrm>
          <a:off x="2692134" y="2014544"/>
          <a:ext cx="2688192" cy="4230543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-П/игра  «Транспорт»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-Дидактическая  игра «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Красный,желтый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зеленый»(учить детей правильно различать сигналы)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-Дидактические игры: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«Собери машину» (из 4-х частей), «Поставь машину в гараж».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 «Найди машину, которую назову»</a:t>
          </a:r>
          <a:b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умение различать машины – автомобили легковые и грузовые).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Рассматривание иллюстраций: «Мы переходим дорогу!»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92134" y="2014544"/>
        <a:ext cx="2688192" cy="4230543"/>
      </dsp:txXfrm>
    </dsp:sp>
    <dsp:sp modelId="{9B73DC40-0D0B-420A-BE2E-1C720CB8A5D4}">
      <dsp:nvSpPr>
        <dsp:cNvPr id="0" name=""/>
        <dsp:cNvSpPr/>
      </dsp:nvSpPr>
      <dsp:spPr>
        <a:xfrm>
          <a:off x="5380327" y="2014544"/>
          <a:ext cx="2688192" cy="4230543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-Игровое упражнение «Мы по лесенке идем».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-Подвижные игры «Кто тише?», «Кошка и мышки» (с использованием шапочек-масок).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-Ситуация « Мы дружные ребята»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-Настольно-печатная игра : «Что такое хорошо и что такое плохо!»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380327" y="2014544"/>
        <a:ext cx="2688192" cy="4230543"/>
      </dsp:txXfrm>
    </dsp:sp>
    <dsp:sp modelId="{6B647A33-899B-44EE-9726-C8E84CBF74BC}">
      <dsp:nvSpPr>
        <dsp:cNvPr id="0" name=""/>
        <dsp:cNvSpPr/>
      </dsp:nvSpPr>
      <dsp:spPr>
        <a:xfrm>
          <a:off x="0" y="6245087"/>
          <a:ext cx="8072462" cy="47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C4240-61A9-4CCA-BC1F-083873290FFD}">
      <dsp:nvSpPr>
        <dsp:cNvPr id="0" name=""/>
        <dsp:cNvSpPr/>
      </dsp:nvSpPr>
      <dsp:spPr>
        <a:xfrm>
          <a:off x="0" y="0"/>
          <a:ext cx="8072462" cy="199311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Март: Семья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Задачи:</a:t>
          </a:r>
          <a:r>
            <a:rPr lang="ru-RU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-</a:t>
          </a: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элементарных представлений о способах взаимодействия с растениями (рассматривать комнатные  растения, не нанося им вреда) и животными (собака).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Формировать первичные представления об основных источниках опасности в быту.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- Продолжать закреплять  правила  безопасности дорожного движения.</a:t>
          </a:r>
          <a:endParaRPr lang="ru-RU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0"/>
        <a:ext cx="8072462" cy="1993113"/>
      </dsp:txXfrm>
    </dsp:sp>
    <dsp:sp modelId="{DDF7CB80-049A-41C5-A6BE-9EE788643E40}">
      <dsp:nvSpPr>
        <dsp:cNvPr id="0" name=""/>
        <dsp:cNvSpPr/>
      </dsp:nvSpPr>
      <dsp:spPr>
        <a:xfrm>
          <a:off x="3941" y="1993113"/>
          <a:ext cx="2688192" cy="41855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Безопасный отдых на природе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«Найди маму для щенка (котенка, 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Чтение русской народной сказки «Теремок» (обр. М. Булатова).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Дидактическая игра «Чья мама? Чей малыш?» ( учить детей звать на помощь, привлекая к себе внимание)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-Чтение «Ты, собачка, не лай..» пер.с 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молд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 И.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Токмаковой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941" y="1993113"/>
        <a:ext cx="2688192" cy="4185537"/>
      </dsp:txXfrm>
    </dsp:sp>
    <dsp:sp modelId="{C736A6A6-C043-4BA1-8E39-61B30C6DD36F}">
      <dsp:nvSpPr>
        <dsp:cNvPr id="0" name=""/>
        <dsp:cNvSpPr/>
      </dsp:nvSpPr>
      <dsp:spPr>
        <a:xfrm>
          <a:off x="2692134" y="1993113"/>
          <a:ext cx="2688192" cy="4185537"/>
        </a:xfrm>
        <a:prstGeom prst="rect">
          <a:avLst/>
        </a:prstGeom>
        <a:solidFill>
          <a:schemeClr val="accent1">
            <a:shade val="80000"/>
            <a:hueOff val="185367"/>
            <a:satOff val="-7259"/>
            <a:lumOff val="1411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185367"/>
              <a:satOff val="-7259"/>
              <a:lumOff val="14115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на дорогах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Подвижн-дидактическая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«Угадай, на чем повезешь».- Наблюдение за движением машин на улице (дать пред. о том, что все водители соблюдают 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пдд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, чтобы не произошла авария)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-Игра-инсценировка «Как машина зверят катала»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.-Игра «Найди машину, которую назову»</a:t>
          </a:r>
          <a:b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</a:b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(закрепить умение различать машины – автомобили легковые и грузовые).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692134" y="1993113"/>
        <a:ext cx="2688192" cy="4185537"/>
      </dsp:txXfrm>
    </dsp:sp>
    <dsp:sp modelId="{A00B7D51-531A-4F57-9663-682A57D99BB0}">
      <dsp:nvSpPr>
        <dsp:cNvPr id="0" name=""/>
        <dsp:cNvSpPr/>
      </dsp:nvSpPr>
      <dsp:spPr>
        <a:xfrm>
          <a:off x="5380327" y="1993113"/>
          <a:ext cx="2688192" cy="4185537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80000"/>
              <a:hueOff val="370734"/>
              <a:satOff val="-14519"/>
              <a:lumOff val="28231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Безопасность собственной жизнедеятельности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-С/</a:t>
          </a:r>
          <a:r>
            <a:rPr lang="ru-RU" sz="16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р</a:t>
          </a: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игра : «Дом»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-Рассмотреть иллюстрации в детских книгах из серии «Помогаю маме», дать представление об опасных предметах дома.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Создать игровую ситуацию «Маленький помощник»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- Наблюдение за игровой ситуацией «Петрушка поливает комнатные растения»</a:t>
          </a:r>
          <a:endParaRPr lang="ru-RU" sz="16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380327" y="1993113"/>
        <a:ext cx="2688192" cy="4185537"/>
      </dsp:txXfrm>
    </dsp:sp>
    <dsp:sp modelId="{AD103E69-5777-46E1-ACA6-83FBAD76EB8C}">
      <dsp:nvSpPr>
        <dsp:cNvPr id="0" name=""/>
        <dsp:cNvSpPr/>
      </dsp:nvSpPr>
      <dsp:spPr>
        <a:xfrm>
          <a:off x="0" y="6178650"/>
          <a:ext cx="8072462" cy="46505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F64FFAAF-B913-4365-8BAD-77C63227AC1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7C98C301-5C87-401C-9762-71CDA72FF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7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C301-5C87-401C-9762-71CDA72FF6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C0C8E1-8DC4-4FA1-BB1B-79E93865BE0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D82A5-499A-4412-B8AA-E0911768C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Безопасность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429132"/>
            <a:ext cx="5114778" cy="10692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Составила: воспитатель МБДОУ № 19 г.Кузнецка</a:t>
            </a:r>
          </a:p>
          <a:p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Ежова Наталья Владимировна</a:t>
            </a:r>
            <a:endParaRPr lang="ru-RU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2500298" cy="22145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игра: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«Сложи машину»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IMG_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429256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F3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214686"/>
            <a:ext cx="5238755" cy="328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429132"/>
            <a:ext cx="2143140" cy="2101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Макет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 ДОРОГА»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F3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214554"/>
            <a:ext cx="5500694" cy="3714728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F3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5429256" cy="3714776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2214578" cy="17441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«Угадай  цвет»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SCF3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471490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F3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643182"/>
            <a:ext cx="442915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143380"/>
            <a:ext cx="2114382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Подвижная игра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«Цветные автомобили»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F3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4929222" cy="32861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" name="Рисунок 4" descr="DSCF3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928934"/>
            <a:ext cx="4857784" cy="28575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2357454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Дидактическая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Игра: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«Съедобное-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Несъедобное»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SCF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214974" cy="3911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786058"/>
            <a:ext cx="5334005" cy="3643314"/>
          </a:xfrm>
          <a:prstGeom prst="snip2DiagRect">
            <a:avLst>
              <a:gd name="adj1" fmla="val 1756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533400"/>
            <a:ext cx="5329028" cy="5253054"/>
          </a:xfrm>
        </p:spPr>
        <p:txBody>
          <a:bodyPr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Формы взаимодействия с родителями</a:t>
            </a:r>
            <a:endParaRPr lang="ru-RU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Родительские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собрания: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000240"/>
            <a:ext cx="5114778" cy="3429024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Ваш ребенок пришел в детский сад»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«Безопасность ребенка – наша главная цель!»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«Родители – за безопасное движение!»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Консультации: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285860"/>
            <a:ext cx="5114778" cy="500066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Дорожная азбука!»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«Дисциплина на улице- залог безопасности!»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«Ребенок и дорога!»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«Зимние травмы!»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«Первая помощь при обморожении!»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«Прогулка в лес!»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«Ребенок на даче!»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«Осторожно – ядовитые грибы!»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 Какие нужны игрушки детям»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895732"/>
          </a:xfrm>
        </p:spPr>
        <p:txBody>
          <a:bodyPr anchor="t"/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Индивидуальные беседы:</a:t>
            </a:r>
            <a:b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85992"/>
            <a:ext cx="5114778" cy="378621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«Создание безопасной среды для ребенка дома!»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«По дороге в детский сад и обратно!»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Памятки: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285860"/>
            <a:ext cx="5114778" cy="3355252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«Безопасность на дороге!»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«Родители – пример для детей!»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 Памятка юного пешехода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!»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447806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5" y="3562214"/>
            <a:ext cx="2857521" cy="3295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p43_3berigitesvoixdet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347310"/>
            <a:ext cx="2643206" cy="3510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397000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Устный журнал: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285860"/>
            <a:ext cx="5114778" cy="335525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Светофорчик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!»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«Домашние животные для ребенка»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2a538dbb136bd1e478aed670bf817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071810"/>
            <a:ext cx="3786214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95468"/>
          </a:xfrm>
        </p:spPr>
        <p:txBody>
          <a:bodyPr anchor="t"/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Стенды и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папки-передвижки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1643050"/>
            <a:ext cx="5114778" cy="1643074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«Обязанности родителей!»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 Внимание, наступает зима!»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«Самообслуживание ребенок дома!»</a:t>
            </a:r>
          </a:p>
          <a:p>
            <a:endParaRPr lang="ru-RU" dirty="0"/>
          </a:p>
        </p:txBody>
      </p:sp>
      <p:pic>
        <p:nvPicPr>
          <p:cNvPr id="4" name="Рисунок 3" descr="1515_1515_vnimanie-tr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500438"/>
            <a:ext cx="5715040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642918"/>
            <a:ext cx="5105400" cy="5214974"/>
          </a:xfrm>
        </p:spPr>
        <p:txBody>
          <a:bodyPr/>
          <a:lstStyle/>
          <a:p>
            <a:pPr algn="l"/>
            <a: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Посещение на дому</a:t>
            </a:r>
            <a:br>
              <a:rPr lang="ru-RU" sz="28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с целью ознакомления условий проживания ребенка. Хранение предметов бытовой химии, лекарств, спиртных напитков в недоступных для детей местах – главная цель моего визита.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Просмотр презентаций: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571744"/>
            <a:ext cx="5114778" cy="3786214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 Правила дорожного движения»</a:t>
            </a:r>
          </a:p>
          <a:p>
            <a:pPr algn="ctr">
              <a:buFont typeface="Arial" pitchFamily="34" charset="0"/>
              <a:buChar char="•"/>
            </a:pPr>
            <a:endParaRPr lang="ru-RU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 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Пдд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для родителей»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Анкетирование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29074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-Что же НАМ НЕОБХОДИМО ? !</a:t>
            </a:r>
            <a:b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-На что нам обратить внимание?!</a:t>
            </a:r>
            <a:b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klasni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>
          <a:xfrm>
            <a:off x="357158" y="714356"/>
            <a:ext cx="471490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857364"/>
            <a:ext cx="5419974" cy="2868168"/>
          </a:xfrm>
        </p:spPr>
        <p:txBody>
          <a:bodyPr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Перспективный план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78581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0"/>
          <a:ext cx="78581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785818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машние-опас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7786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072462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072462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42852"/>
          <a:ext cx="785818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42852"/>
          <a:ext cx="7715304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78581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 flipV="1">
          <a:off x="142844" y="6857999"/>
          <a:ext cx="7858180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7742254"/>
              </p:ext>
            </p:extLst>
          </p:nvPr>
        </p:nvGraphicFramePr>
        <p:xfrm>
          <a:off x="179512" y="10304"/>
          <a:ext cx="7786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4694593"/>
              </p:ext>
            </p:extLst>
          </p:nvPr>
        </p:nvGraphicFramePr>
        <p:xfrm>
          <a:off x="214282" y="142852"/>
          <a:ext cx="771530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14325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Спасибо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за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внимание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39f211b1da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>
            <a:off x="642910" y="928670"/>
            <a:ext cx="478634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2571736" cy="464347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Опасность на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улице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p51_5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28"/>
            <a:ext cx="6000793" cy="63579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2503442" cy="342902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Опасность в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природе !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1323526351_embl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290"/>
            <a:ext cx="5948472" cy="63579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85728"/>
          <a:ext cx="733428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0"/>
            <a:ext cx="2960214" cy="121442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Уголок  Безопасности</a:t>
            </a:r>
            <a:endParaRPr lang="ru-RU" sz="3200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29322" y="1285860"/>
            <a:ext cx="2888776" cy="478634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• Набор транспортных средств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• Иллюстрации с изображением транспортных средств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• Кружки красного и зелёного цвета, макет пешеходного светофора.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• Атрибуты к сюжетно-ролевой игре «Транспорт» (разноцветные рули, шапочки разных видов машин, нагрудные знаки, жилеты с изображением того или иного вида транспорта и т.д.)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• Дидактические игры «Собери машину» (из 4-х частей), «Поставь машину в гараж».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DSCF3073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20000"/>
          </a:blip>
          <a:srcRect l="12486" r="12486"/>
          <a:stretch>
            <a:fillRect/>
          </a:stretch>
        </p:blipFill>
        <p:spPr>
          <a:xfrm>
            <a:off x="500034" y="642918"/>
            <a:ext cx="521497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636"/>
            <a:ext cx="5105400" cy="1615642"/>
          </a:xfrm>
        </p:spPr>
        <p:txBody>
          <a:bodyPr anchor="t"/>
          <a:lstStyle/>
          <a:p>
            <a:pPr algn="l"/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>Наглядно- 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>дидактические 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>пособия</a:t>
            </a:r>
            <a:endParaRPr lang="ru-RU" sz="20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1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5429256" cy="4071942"/>
          </a:xfrm>
          <a:prstGeom prst="snip2DiagRect">
            <a:avLst>
              <a:gd name="adj1" fmla="val 166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857496"/>
            <a:ext cx="5429256" cy="3786214"/>
          </a:xfrm>
          <a:prstGeom prst="snip2DiagRect">
            <a:avLst>
              <a:gd name="adj1" fmla="val 30557"/>
              <a:gd name="adj2" fmla="val 301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Формы работы.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874</TotalTime>
  <Words>2439</Words>
  <Application>Microsoft Office PowerPoint</Application>
  <PresentationFormat>Экран (4:3)</PresentationFormat>
  <Paragraphs>373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 Безопасности</vt:lpstr>
      <vt:lpstr>Наглядно-  дидактические  пособия</vt:lpstr>
      <vt:lpstr>Формы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взаимодействия с родителями</vt:lpstr>
      <vt:lpstr>Родительские собрания: </vt:lpstr>
      <vt:lpstr>Консультации:</vt:lpstr>
      <vt:lpstr>Индивидуальные беседы:  </vt:lpstr>
      <vt:lpstr>Памятки:</vt:lpstr>
      <vt:lpstr>Устный журнал:</vt:lpstr>
      <vt:lpstr>Стенды и  папки-передвижки</vt:lpstr>
      <vt:lpstr>     Посещение на дому   с целью ознакомления условий проживания ребенка. Хранение предметов бытовой химии, лекарств, спиртных напитков в недоступных для детей местах – главная цель моего визита.</vt:lpstr>
      <vt:lpstr>Просмотр презентаций:</vt:lpstr>
      <vt:lpstr>Анкетирование</vt:lpstr>
      <vt:lpstr>-Что же НАМ НЕОБХОДИМО ? !  -На что нам обратить внимание?! </vt:lpstr>
      <vt:lpstr>Перспективный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наташа</cp:lastModifiedBy>
  <cp:revision>79</cp:revision>
  <cp:lastPrinted>2013-12-05T16:54:16Z</cp:lastPrinted>
  <dcterms:created xsi:type="dcterms:W3CDTF">2013-03-10T11:55:48Z</dcterms:created>
  <dcterms:modified xsi:type="dcterms:W3CDTF">2013-12-05T16:57:57Z</dcterms:modified>
</cp:coreProperties>
</file>