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FB52CC-BBA0-4619-89E1-89FC4B2D6C2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AABD88-EF65-4679-B698-174A686E0E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564904"/>
            <a:ext cx="8458200" cy="2235696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Новости группы «Солнышко»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_DSC5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538" cy="3213100"/>
          </a:xfrm>
          <a:prstGeom prst="rect">
            <a:avLst/>
          </a:prstGeom>
          <a:noFill/>
        </p:spPr>
      </p:pic>
      <p:pic>
        <p:nvPicPr>
          <p:cNvPr id="12293" name="Picture 5" descr="_DSC5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4500563" cy="3357562"/>
          </a:xfrm>
          <a:prstGeom prst="rect">
            <a:avLst/>
          </a:prstGeom>
          <a:noFill/>
        </p:spPr>
      </p:pic>
      <p:pic>
        <p:nvPicPr>
          <p:cNvPr id="12294" name="Picture 6" descr="_DSC55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0"/>
            <a:ext cx="4427537" cy="3213100"/>
          </a:xfrm>
          <a:prstGeom prst="rect">
            <a:avLst/>
          </a:prstGeom>
          <a:noFill/>
        </p:spPr>
      </p:pic>
      <p:pic>
        <p:nvPicPr>
          <p:cNvPr id="12295" name="Picture 7" descr="_DSC55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_DSC55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538" cy="3213100"/>
          </a:xfrm>
          <a:prstGeom prst="rect">
            <a:avLst/>
          </a:prstGeom>
          <a:noFill/>
        </p:spPr>
      </p:pic>
      <p:pic>
        <p:nvPicPr>
          <p:cNvPr id="14341" name="Picture 5" descr="_DSC55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4427538" cy="3284537"/>
          </a:xfrm>
          <a:prstGeom prst="rect">
            <a:avLst/>
          </a:prstGeom>
          <a:noFill/>
        </p:spPr>
      </p:pic>
      <p:pic>
        <p:nvPicPr>
          <p:cNvPr id="14342" name="Picture 6" descr="_DSC55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88913"/>
            <a:ext cx="4427537" cy="3024187"/>
          </a:xfrm>
          <a:prstGeom prst="rect">
            <a:avLst/>
          </a:prstGeom>
          <a:noFill/>
        </p:spPr>
      </p:pic>
      <p:pic>
        <p:nvPicPr>
          <p:cNvPr id="14343" name="Picture 7" descr="_DSC55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573463"/>
            <a:ext cx="4427537" cy="328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SCN79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388" y="3562350"/>
            <a:ext cx="4392612" cy="3295650"/>
          </a:xfrm>
          <a:prstGeom prst="rect">
            <a:avLst/>
          </a:prstGeom>
          <a:noFill/>
        </p:spPr>
      </p:pic>
      <p:pic>
        <p:nvPicPr>
          <p:cNvPr id="2055" name="Picture 7" descr="PC060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38538"/>
            <a:ext cx="4427538" cy="3319462"/>
          </a:xfrm>
          <a:prstGeom prst="rect">
            <a:avLst/>
          </a:prstGeom>
          <a:noFill/>
        </p:spPr>
      </p:pic>
      <p:pic>
        <p:nvPicPr>
          <p:cNvPr id="2056" name="Picture 8" descr="PC0600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</p:spPr>
      </p:pic>
      <p:pic>
        <p:nvPicPr>
          <p:cNvPr id="2057" name="Picture 9" descr="DSCN8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27538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_DSC5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363" cy="3302000"/>
          </a:xfrm>
          <a:prstGeom prst="rect">
            <a:avLst/>
          </a:prstGeom>
          <a:noFill/>
        </p:spPr>
      </p:pic>
      <p:pic>
        <p:nvPicPr>
          <p:cNvPr id="4102" name="Picture 6" descr="_DSC54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4413"/>
            <a:ext cx="4932363" cy="3303587"/>
          </a:xfrm>
          <a:prstGeom prst="rect">
            <a:avLst/>
          </a:prstGeom>
          <a:noFill/>
        </p:spPr>
      </p:pic>
      <p:pic>
        <p:nvPicPr>
          <p:cNvPr id="4105" name="Рисунок 5" descr="50a1c2e7e8c4.png"/>
          <p:cNvPicPr>
            <a:picLocks noGrp="1" noChangeAspect="1"/>
          </p:cNvPicPr>
          <p:nvPr>
            <p:ph type="title"/>
          </p:nvPr>
        </p:nvPicPr>
        <p:blipFill>
          <a:blip r:embed="rId4" cstate="print"/>
          <a:stretch>
            <a:fillRect/>
          </a:stretch>
        </p:blipFill>
        <p:spPr>
          <a:xfrm>
            <a:off x="4105710" y="457200"/>
            <a:ext cx="1084980" cy="838200"/>
          </a:xfrm>
          <a:noFill/>
          <a:ln/>
        </p:spPr>
      </p:pic>
      <p:pic>
        <p:nvPicPr>
          <p:cNvPr id="4104" name="Picture 8" descr="_DSC549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9700" y="188913"/>
            <a:ext cx="3656013" cy="546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9" name="Picture 9" descr="_DSC54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4572000" cy="3060595"/>
          </a:xfrm>
          <a:noFill/>
          <a:ln/>
        </p:spPr>
      </p:pic>
      <p:pic>
        <p:nvPicPr>
          <p:cNvPr id="5124" name="Picture 4" descr="_DSC5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3429000"/>
            <a:ext cx="4500563" cy="3013075"/>
          </a:xfrm>
          <a:prstGeom prst="rect">
            <a:avLst/>
          </a:prstGeom>
          <a:noFill/>
        </p:spPr>
      </p:pic>
      <p:pic>
        <p:nvPicPr>
          <p:cNvPr id="5125" name="Picture 5" descr="_DSC54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925" y="0"/>
            <a:ext cx="4537075" cy="3036888"/>
          </a:xfrm>
          <a:prstGeom prst="rect">
            <a:avLst/>
          </a:prstGeom>
          <a:noFill/>
        </p:spPr>
      </p:pic>
      <p:pic>
        <p:nvPicPr>
          <p:cNvPr id="5126" name="Picture 6" descr="_DSC54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4474455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_DSC55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3213100"/>
          </a:xfrm>
          <a:prstGeom prst="rect">
            <a:avLst/>
          </a:prstGeom>
          <a:noFill/>
        </p:spPr>
      </p:pic>
      <p:pic>
        <p:nvPicPr>
          <p:cNvPr id="10245" name="Picture 5" descr="_DSC5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0246" name="Picture 6" descr="_DSC55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0"/>
            <a:ext cx="4427537" cy="3141663"/>
          </a:xfrm>
          <a:prstGeom prst="rect">
            <a:avLst/>
          </a:prstGeom>
          <a:noFill/>
        </p:spPr>
      </p:pic>
      <p:pic>
        <p:nvPicPr>
          <p:cNvPr id="10247" name="Picture 7" descr="_DSC55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5" name="Picture 5" descr="_DSC55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284538"/>
          </a:xfrm>
          <a:prstGeom prst="rect">
            <a:avLst/>
          </a:prstGeom>
          <a:noFill/>
        </p:spPr>
      </p:pic>
      <p:pic>
        <p:nvPicPr>
          <p:cNvPr id="46087" name="Picture 7" descr="_DSC55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500438"/>
            <a:ext cx="4427537" cy="3357562"/>
          </a:xfrm>
          <a:prstGeom prst="rect">
            <a:avLst/>
          </a:prstGeom>
          <a:noFill/>
        </p:spPr>
      </p:pic>
      <p:pic>
        <p:nvPicPr>
          <p:cNvPr id="46088" name="Picture 8" descr="_DSC55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284538"/>
          </a:xfrm>
          <a:prstGeom prst="rect">
            <a:avLst/>
          </a:prstGeom>
          <a:noFill/>
        </p:spPr>
      </p:pic>
      <p:pic>
        <p:nvPicPr>
          <p:cNvPr id="46089" name="Picture 9" descr="_DSC55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463"/>
            <a:ext cx="4572000" cy="349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3" name="Picture 9" descr="_DSC55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7" y="1554163"/>
            <a:ext cx="6761005" cy="4525962"/>
          </a:xfrm>
          <a:noFill/>
          <a:ln/>
        </p:spPr>
      </p:pic>
      <p:pic>
        <p:nvPicPr>
          <p:cNvPr id="6148" name="Picture 4" descr="_DSC54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538" cy="3284538"/>
          </a:xfrm>
          <a:prstGeom prst="rect">
            <a:avLst/>
          </a:prstGeom>
          <a:noFill/>
        </p:spPr>
      </p:pic>
      <p:pic>
        <p:nvPicPr>
          <p:cNvPr id="6150" name="Picture 6" descr="_DSC55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213100"/>
          </a:xfrm>
          <a:prstGeom prst="rect">
            <a:avLst/>
          </a:prstGeom>
          <a:noFill/>
        </p:spPr>
      </p:pic>
      <p:pic>
        <p:nvPicPr>
          <p:cNvPr id="6152" name="Picture 8" descr="_DSC55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500563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6950"/>
            <a:ext cx="4427538" cy="3321050"/>
          </a:xfrm>
          <a:prstGeom prst="rect">
            <a:avLst/>
          </a:prstGeom>
          <a:noFill/>
        </p:spPr>
      </p:pic>
      <p:pic>
        <p:nvPicPr>
          <p:cNvPr id="17421" name="Picture 13" descr="DSCN8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81388"/>
            <a:ext cx="4500562" cy="3376612"/>
          </a:xfrm>
          <a:prstGeom prst="rect">
            <a:avLst/>
          </a:prstGeom>
          <a:noFill/>
        </p:spPr>
      </p:pic>
      <p:pic>
        <p:nvPicPr>
          <p:cNvPr id="17422" name="Picture 14" descr="DSCN80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</p:spPr>
      </p:pic>
      <p:pic>
        <p:nvPicPr>
          <p:cNvPr id="17423" name="Picture 15" descr="DSCN79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561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_DSC5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538" cy="3357563"/>
          </a:xfrm>
          <a:prstGeom prst="rect">
            <a:avLst/>
          </a:prstGeom>
          <a:noFill/>
        </p:spPr>
      </p:pic>
      <p:pic>
        <p:nvPicPr>
          <p:cNvPr id="7173" name="Picture 5" descr="_DSC55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644900"/>
            <a:ext cx="4427537" cy="3213100"/>
          </a:xfrm>
          <a:prstGeom prst="rect">
            <a:avLst/>
          </a:prstGeom>
          <a:noFill/>
        </p:spPr>
      </p:pic>
      <p:pic>
        <p:nvPicPr>
          <p:cNvPr id="7176" name="Picture 8" descr="_DSC5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463"/>
            <a:ext cx="4427538" cy="3284537"/>
          </a:xfrm>
          <a:prstGeom prst="rect">
            <a:avLst/>
          </a:prstGeom>
          <a:noFill/>
        </p:spPr>
      </p:pic>
      <p:pic>
        <p:nvPicPr>
          <p:cNvPr id="7177" name="Picture 9" descr="_DSC55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4500562" cy="3284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72" name="Picture 8" descr="_DSC556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7" y="1554163"/>
            <a:ext cx="6761005" cy="4525962"/>
          </a:xfrm>
          <a:noFill/>
          <a:ln/>
        </p:spPr>
      </p:pic>
      <p:pic>
        <p:nvPicPr>
          <p:cNvPr id="11273" name="Picture 9" descr="_DSC55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92613" cy="3213100"/>
          </a:xfrm>
          <a:prstGeom prst="rect">
            <a:avLst/>
          </a:prstGeom>
          <a:noFill/>
        </p:spPr>
      </p:pic>
      <p:pic>
        <p:nvPicPr>
          <p:cNvPr id="11274" name="Picture 10" descr="_DSC55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0"/>
            <a:ext cx="4716462" cy="3159125"/>
          </a:xfrm>
          <a:prstGeom prst="rect">
            <a:avLst/>
          </a:prstGeom>
          <a:noFill/>
        </p:spPr>
      </p:pic>
      <p:pic>
        <p:nvPicPr>
          <p:cNvPr id="11275" name="Picture 11" descr="_DSC55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42753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</TotalTime>
  <Words>5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1</cp:revision>
  <dcterms:created xsi:type="dcterms:W3CDTF">2015-08-27T04:13:25Z</dcterms:created>
  <dcterms:modified xsi:type="dcterms:W3CDTF">2015-08-27T04:20:44Z</dcterms:modified>
</cp:coreProperties>
</file>