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99"/>
    <a:srgbClr val="0000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6F-ECE7-44CF-B524-4D0E4F3DBF01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C6DC23-3913-4C71-B929-82ACAC63B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6F-ECE7-44CF-B524-4D0E4F3DBF01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DC23-3913-4C71-B929-82ACAC63B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6F-ECE7-44CF-B524-4D0E4F3DBF01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DC23-3913-4C71-B929-82ACAC63B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14026F-ECE7-44CF-B524-4D0E4F3DBF01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DC6DC23-3913-4C71-B929-82ACAC63B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6F-ECE7-44CF-B524-4D0E4F3DBF01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DC23-3913-4C71-B929-82ACAC63B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6F-ECE7-44CF-B524-4D0E4F3DBF01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DC23-3913-4C71-B929-82ACAC63B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DC23-3913-4C71-B929-82ACAC63B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6F-ECE7-44CF-B524-4D0E4F3DBF01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6F-ECE7-44CF-B524-4D0E4F3DBF01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DC23-3913-4C71-B929-82ACAC63B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6F-ECE7-44CF-B524-4D0E4F3DBF01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DC23-3913-4C71-B929-82ACAC63B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14026F-ECE7-44CF-B524-4D0E4F3DBF01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C6DC23-3913-4C71-B929-82ACAC63B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6F-ECE7-44CF-B524-4D0E4F3DBF01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C6DC23-3913-4C71-B929-82ACAC63B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14026F-ECE7-44CF-B524-4D0E4F3DBF01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DC6DC23-3913-4C71-B929-82ACAC63B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642918"/>
            <a:ext cx="8305800" cy="2520280"/>
          </a:xfrm>
        </p:spPr>
        <p:txBody>
          <a:bodyPr/>
          <a:lstStyle/>
          <a:p>
            <a:r>
              <a:rPr lang="ru-RU" sz="7200" b="1" u="sng" dirty="0" smtClean="0">
                <a:solidFill>
                  <a:srgbClr val="0000CC"/>
                </a:solidFill>
                <a:latin typeface="Monotype Corsiva" pitchFamily="66" charset="0"/>
              </a:rPr>
              <a:t>Суши у Каркуши.</a:t>
            </a:r>
            <a:endParaRPr lang="ru-RU" sz="7200" b="1" u="sng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692696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МБДОУ д/с № 27 «Золотая рыбка»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7"/>
            <a:ext cx="294681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929066"/>
            <a:ext cx="2250984" cy="2690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857364"/>
            <a:ext cx="294681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857364"/>
            <a:ext cx="1528441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4876" y="5715016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Воспитатели: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Кругликова Ю.М.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Тюбаева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Т.А.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Юкляевская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Т.А.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642918"/>
            <a:ext cx="8215370" cy="568620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</a:rPr>
              <a:t>Дети и родители 2 младшей группы «Крепыши»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CC"/>
                </a:solidFill>
              </a:rPr>
              <a:t>(3-4 года);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</a:rPr>
              <a:t>Дети и родители 2 старшей группы «Факел»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CC"/>
                </a:solidFill>
              </a:rPr>
              <a:t>(</a:t>
            </a:r>
            <a:r>
              <a:rPr lang="ru-RU" dirty="0" smtClean="0">
                <a:solidFill>
                  <a:srgbClr val="0000CC"/>
                </a:solidFill>
              </a:rPr>
              <a:t>5-7 </a:t>
            </a:r>
            <a:r>
              <a:rPr lang="ru-RU" dirty="0" smtClean="0">
                <a:solidFill>
                  <a:srgbClr val="0000CC"/>
                </a:solidFill>
              </a:rPr>
              <a:t>лет).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15328" cy="8114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u="sng" dirty="0" smtClean="0">
                <a:solidFill>
                  <a:srgbClr val="0000CC"/>
                </a:solidFill>
                <a:latin typeface="Segoe Print" pitchFamily="2" charset="0"/>
              </a:rPr>
              <a:t>Участники:</a:t>
            </a:r>
            <a:r>
              <a:rPr lang="ru-RU" sz="3600" u="sng" dirty="0" smtClean="0">
                <a:solidFill>
                  <a:srgbClr val="0000CC"/>
                </a:solidFill>
              </a:rPr>
              <a:t/>
            </a:r>
            <a:br>
              <a:rPr lang="ru-RU" sz="3600" u="sng" dirty="0" smtClean="0">
                <a:solidFill>
                  <a:srgbClr val="0000CC"/>
                </a:solidFill>
              </a:rPr>
            </a:br>
            <a:endParaRPr lang="ru-RU" u="sng" dirty="0">
              <a:solidFill>
                <a:srgbClr val="0000CC"/>
              </a:solidFill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643182"/>
            <a:ext cx="5048264" cy="378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C:\Users\Татьяна\AppData\Local\Microsoft\Windows\Temporary Internet Files\Content.IE5\X9R6JCAT\MC900423433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214950"/>
            <a:ext cx="1357322" cy="97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04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286256"/>
            <a:ext cx="4143404" cy="2162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Татьяна\Desktop\кормушки\SDC176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143248"/>
            <a:ext cx="2571768" cy="339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Татьяна\AppData\Local\Microsoft\Windows\Temporary Internet Files\Content.IE5\THYGHVJL\MC900109307[2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857628"/>
            <a:ext cx="668043" cy="1143008"/>
          </a:xfrm>
          <a:prstGeom prst="rect">
            <a:avLst/>
          </a:prstGeom>
          <a:noFill/>
        </p:spPr>
      </p:pic>
      <p:pic>
        <p:nvPicPr>
          <p:cNvPr id="10" name="Picture 3" descr="C:\Users\Татьяна\AppData\Local\Microsoft\Windows\Temporary Internet Files\Content.IE5\U5ADLCQP\MC90010922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2428868"/>
            <a:ext cx="474148" cy="571504"/>
          </a:xfrm>
          <a:prstGeom prst="rect">
            <a:avLst/>
          </a:prstGeom>
          <a:noFill/>
        </p:spPr>
      </p:pic>
      <p:pic>
        <p:nvPicPr>
          <p:cNvPr id="11" name="Picture 5" descr="C:\Users\Татьяна\AppData\Local\Microsoft\Windows\Temporary Internet Files\Content.IE5\HQM7L8ZQ\MC90025084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4714876" y="3714752"/>
            <a:ext cx="360039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2000264" cy="2712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642918"/>
            <a:ext cx="2071702" cy="297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000504"/>
            <a:ext cx="2604162" cy="227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214554"/>
            <a:ext cx="3143252" cy="419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642918"/>
            <a:ext cx="169099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00042"/>
            <a:ext cx="260560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0" y="1524000"/>
            <a:ext cx="5114925" cy="619125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5" descr="C:\Users\Татьяна\AppData\Local\Microsoft\Windows\Temporary Internet Files\Content.IE5\HQM7L8ZQ\MC900303521[3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4"/>
            <a:ext cx="1460812" cy="172819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43042" y="357166"/>
            <a:ext cx="6187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Летите на суши к </a:t>
            </a:r>
            <a:r>
              <a:rPr lang="ru-RU" sz="44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Каркуше</a:t>
            </a:r>
            <a:r>
              <a:rPr lang="ru-RU" sz="44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44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3872">
            <a:off x="428596" y="285728"/>
            <a:ext cx="120015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571612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64">
      <a:dk1>
        <a:sysClr val="windowText" lastClr="000000"/>
      </a:dk1>
      <a:lt1>
        <a:sysClr val="window" lastClr="FFFFFF"/>
      </a:lt1>
      <a:dk2>
        <a:srgbClr val="3399FF"/>
      </a:dk2>
      <a:lt2>
        <a:srgbClr val="FFFFFF"/>
      </a:lt2>
      <a:accent1>
        <a:srgbClr val="A5B592"/>
      </a:accent1>
      <a:accent2>
        <a:srgbClr val="0000FF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60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МБДОУ д/с № 27 «Золотая рыбка»</vt:lpstr>
      <vt:lpstr>Участники: 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27 «Золотая рыбка»</dc:title>
  <dc:creator>Татьяна</dc:creator>
  <cp:lastModifiedBy>Татьяна</cp:lastModifiedBy>
  <cp:revision>17</cp:revision>
  <dcterms:created xsi:type="dcterms:W3CDTF">2014-01-20T11:20:22Z</dcterms:created>
  <dcterms:modified xsi:type="dcterms:W3CDTF">2016-01-15T02:37:36Z</dcterms:modified>
</cp:coreProperties>
</file>