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65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61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F9A9A-F73A-47A4-A8E6-8AC21373F87A}" type="datetimeFigureOut">
              <a:rPr lang="ru-RU" smtClean="0"/>
              <a:pPr/>
              <a:t>20.01.2013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D5A367B-7BAC-44AB-BB69-CF415AF137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F9A9A-F73A-47A4-A8E6-8AC21373F87A}" type="datetimeFigureOut">
              <a:rPr lang="ru-RU" smtClean="0"/>
              <a:pPr/>
              <a:t>20.01.2013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A367B-7BAC-44AB-BB69-CF415AF137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F9A9A-F73A-47A4-A8E6-8AC21373F87A}" type="datetimeFigureOut">
              <a:rPr lang="ru-RU" smtClean="0"/>
              <a:pPr/>
              <a:t>20.01.2013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A367B-7BAC-44AB-BB69-CF415AF137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F9A9A-F73A-47A4-A8E6-8AC21373F87A}" type="datetimeFigureOut">
              <a:rPr lang="ru-RU" smtClean="0"/>
              <a:pPr/>
              <a:t>20.01.2013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D5A367B-7BAC-44AB-BB69-CF415AF137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F9A9A-F73A-47A4-A8E6-8AC21373F87A}" type="datetimeFigureOut">
              <a:rPr lang="ru-RU" smtClean="0"/>
              <a:pPr/>
              <a:t>20.01.2013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A367B-7BAC-44AB-BB69-CF415AF137D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F9A9A-F73A-47A4-A8E6-8AC21373F87A}" type="datetimeFigureOut">
              <a:rPr lang="ru-RU" smtClean="0"/>
              <a:pPr/>
              <a:t>20.01.2013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A367B-7BAC-44AB-BB69-CF415AF137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F9A9A-F73A-47A4-A8E6-8AC21373F87A}" type="datetimeFigureOut">
              <a:rPr lang="ru-RU" smtClean="0"/>
              <a:pPr/>
              <a:t>20.01.2013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FD5A367B-7BAC-44AB-BB69-CF415AF137D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F9A9A-F73A-47A4-A8E6-8AC21373F87A}" type="datetimeFigureOut">
              <a:rPr lang="ru-RU" smtClean="0"/>
              <a:pPr/>
              <a:t>20.01.2013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A367B-7BAC-44AB-BB69-CF415AF137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F9A9A-F73A-47A4-A8E6-8AC21373F87A}" type="datetimeFigureOut">
              <a:rPr lang="ru-RU" smtClean="0"/>
              <a:pPr/>
              <a:t>20.01.2013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A367B-7BAC-44AB-BB69-CF415AF137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F9A9A-F73A-47A4-A8E6-8AC21373F87A}" type="datetimeFigureOut">
              <a:rPr lang="ru-RU" smtClean="0"/>
              <a:pPr/>
              <a:t>20.01.2013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A367B-7BAC-44AB-BB69-CF415AF137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F9A9A-F73A-47A4-A8E6-8AC21373F87A}" type="datetimeFigureOut">
              <a:rPr lang="ru-RU" smtClean="0"/>
              <a:pPr/>
              <a:t>20.01.2013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A367B-7BAC-44AB-BB69-CF415AF137D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39F9A9A-F73A-47A4-A8E6-8AC21373F87A}" type="datetimeFigureOut">
              <a:rPr lang="ru-RU" smtClean="0"/>
              <a:pPr/>
              <a:t>20.01.2013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D5A367B-7BAC-44AB-BB69-CF415AF137D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wmf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wmf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wmf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6000" y="188641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МДОУ д/с № 27 «Золотая рыбка»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381000" y="2636912"/>
            <a:ext cx="8458200" cy="343887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Comic Sans MS" pitchFamily="66" charset="0"/>
              </a:rPr>
              <a:t>ЗИМНИЕ ЗАБАВЫ.</a:t>
            </a:r>
            <a:br>
              <a:rPr lang="ru-RU" dirty="0" smtClean="0">
                <a:latin typeface="Comic Sans MS" pitchFamily="66" charset="0"/>
              </a:rPr>
            </a:br>
            <a:r>
              <a:rPr lang="ru-RU" dirty="0" smtClean="0">
                <a:latin typeface="Comic Sans MS" pitchFamily="66" charset="0"/>
              </a:rPr>
              <a:t/>
            </a:r>
            <a:br>
              <a:rPr lang="ru-RU" dirty="0" smtClean="0">
                <a:latin typeface="Comic Sans MS" pitchFamily="66" charset="0"/>
              </a:rPr>
            </a:br>
            <a:r>
              <a:rPr lang="ru-RU" dirty="0" smtClean="0">
                <a:latin typeface="Comic Sans MS" pitchFamily="66" charset="0"/>
              </a:rPr>
              <a:t/>
            </a:r>
            <a:br>
              <a:rPr lang="ru-RU" dirty="0" smtClean="0">
                <a:latin typeface="Comic Sans MS" pitchFamily="66" charset="0"/>
              </a:rPr>
            </a:br>
            <a:r>
              <a:rPr lang="ru-RU" dirty="0" smtClean="0">
                <a:latin typeface="Comic Sans MS" pitchFamily="66" charset="0"/>
              </a:rPr>
              <a:t/>
            </a:r>
            <a:br>
              <a:rPr lang="ru-RU" dirty="0" smtClean="0">
                <a:latin typeface="Comic Sans MS" pitchFamily="66" charset="0"/>
              </a:rPr>
            </a:br>
            <a:r>
              <a:rPr lang="ru-RU" dirty="0" smtClean="0">
                <a:latin typeface="Comic Sans MS" pitchFamily="66" charset="0"/>
              </a:rPr>
              <a:t/>
            </a:r>
            <a:br>
              <a:rPr lang="ru-RU" dirty="0" smtClean="0">
                <a:latin typeface="Comic Sans MS" pitchFamily="66" charset="0"/>
              </a:rPr>
            </a:br>
            <a:r>
              <a:rPr lang="ru-RU" dirty="0" smtClean="0">
                <a:latin typeface="Comic Sans MS" pitchFamily="66" charset="0"/>
              </a:rPr>
              <a:t>                                   </a:t>
            </a:r>
            <a:r>
              <a:rPr lang="ru-RU" sz="2000" dirty="0" smtClean="0">
                <a:solidFill>
                  <a:srgbClr val="000066"/>
                </a:solidFill>
              </a:rPr>
              <a:t>Воспитатели: Тюбаева Т.А.</a:t>
            </a:r>
            <a:br>
              <a:rPr lang="ru-RU" sz="2000" dirty="0" smtClean="0">
                <a:solidFill>
                  <a:srgbClr val="000066"/>
                </a:solidFill>
              </a:rPr>
            </a:br>
            <a:r>
              <a:rPr lang="ru-RU" sz="2000" dirty="0" smtClean="0">
                <a:solidFill>
                  <a:srgbClr val="000066"/>
                </a:solidFill>
              </a:rPr>
              <a:t>                                                                                                              Юкляевская Т.А.</a:t>
            </a:r>
            <a:br>
              <a:rPr lang="ru-RU" sz="2000" dirty="0" smtClean="0">
                <a:solidFill>
                  <a:srgbClr val="000066"/>
                </a:solidFill>
              </a:rPr>
            </a:br>
            <a:endParaRPr lang="ru-RU" sz="2000" dirty="0">
              <a:latin typeface="Comic Sans MS" pitchFamily="66" charset="0"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381000" y="980728"/>
            <a:ext cx="8458200" cy="1512168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Comic Sans MS" pitchFamily="66" charset="0"/>
                <a:cs typeface="DilleniaUPC" pitchFamily="18" charset="-34"/>
              </a:rPr>
              <a:t>«ЧУДЕСНЫЙ МИР – ПРИРОДА»</a:t>
            </a:r>
            <a:endParaRPr lang="ru-RU" sz="3600" b="1" dirty="0">
              <a:latin typeface="Comic Sans MS" pitchFamily="66" charset="0"/>
              <a:cs typeface="DilleniaUPC" pitchFamily="18" charset="-34"/>
            </a:endParaRPr>
          </a:p>
        </p:txBody>
      </p:sp>
      <p:pic>
        <p:nvPicPr>
          <p:cNvPr id="1027" name="Picture 3" descr="C:\Users\Татьяна\AppData\Local\Microsoft\Windows\Temporary Internet Files\Content.IE5\HQM7L8ZQ\MC900239421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3861048"/>
            <a:ext cx="1944216" cy="2304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320552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/>
              <a:t>СПАСИБО ЗА ВНИМАНИЕ!</a:t>
            </a:r>
            <a:endParaRPr lang="ru-RU" sz="4000" b="1" dirty="0"/>
          </a:p>
        </p:txBody>
      </p:sp>
      <p:pic>
        <p:nvPicPr>
          <p:cNvPr id="1026" name="Picture 2" descr="C:\Users\Татьяна\AppData\Local\Microsoft\Windows\Temporary Internet Files\Content.IE5\U5ADLCQP\MC900440436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3789040"/>
            <a:ext cx="1964812" cy="2232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80475" y="476673"/>
            <a:ext cx="8686800" cy="864095"/>
          </a:xfrm>
        </p:spPr>
        <p:txBody>
          <a:bodyPr/>
          <a:lstStyle/>
          <a:p>
            <a:pPr algn="ctr"/>
            <a:r>
              <a:rPr lang="ru-RU" dirty="0" smtClean="0"/>
              <a:t>СРЕДНЯЯ ГРУППА </a:t>
            </a:r>
            <a:r>
              <a:rPr lang="ru-RU" sz="2400" dirty="0" smtClean="0"/>
              <a:t>(4-5 года)</a:t>
            </a:r>
            <a:endParaRPr lang="ru-RU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268760"/>
            <a:ext cx="4248472" cy="3096344"/>
          </a:xfrm>
          <a:prstGeom prst="ellipse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3212976"/>
            <a:ext cx="4267200" cy="3200400"/>
          </a:xfrm>
          <a:prstGeom prst="ellipse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2" name="Picture 2" descr="C:\Users\Татьяна\AppData\Local\Microsoft\Windows\Temporary Internet Files\Content.IE5\X9R6JCAT\MC900304877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4869160"/>
            <a:ext cx="1830629" cy="16642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1268760"/>
            <a:ext cx="2952328" cy="4248472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3356992"/>
            <a:ext cx="2448272" cy="3240360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60648"/>
            <a:ext cx="2430270" cy="3240360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3" name="Picture 3" descr="C:\Users\Татьяна\AppData\Local\Microsoft\Windows\Temporary Internet Files\Content.IE5\HQM7L8ZQ\MC900355857[2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88224" y="548680"/>
            <a:ext cx="1827886" cy="1703527"/>
          </a:xfrm>
          <a:prstGeom prst="rect">
            <a:avLst/>
          </a:prstGeom>
          <a:noFill/>
        </p:spPr>
      </p:pic>
      <p:pic>
        <p:nvPicPr>
          <p:cNvPr id="4" name="Picture 4" descr="C:\Users\Татьяна\AppData\Local\Microsoft\Windows\Temporary Internet Files\Content.IE5\HQM7L8ZQ\MC900355857[2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4581128"/>
            <a:ext cx="1827886" cy="17035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58452" y="200214"/>
            <a:ext cx="4680520" cy="3528392"/>
          </a:xfrm>
          <a:prstGeom prst="round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3933056"/>
            <a:ext cx="3600400" cy="2664296"/>
          </a:xfrm>
          <a:prstGeom prst="round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933056"/>
            <a:ext cx="3600400" cy="2664296"/>
          </a:xfrm>
          <a:prstGeom prst="round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4108" name="Picture 12" descr="C:\Users\Татьяна\AppData\Local\Microsoft\Windows\Temporary Internet Files\Content.IE5\HQM7L8ZQ\MC900232614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836712"/>
            <a:ext cx="1723225" cy="16688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32656"/>
            <a:ext cx="5112568" cy="3816424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3861048"/>
            <a:ext cx="3384376" cy="2520280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3074" name="Picture 2" descr="C:\Users\Татьяна\AppData\Local\Microsoft\Windows\Temporary Internet Files\Content.IE5\HQM7L8ZQ\MC900355857[2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6256" y="620688"/>
            <a:ext cx="1827886" cy="1703527"/>
          </a:xfrm>
          <a:prstGeom prst="rect">
            <a:avLst/>
          </a:prstGeom>
          <a:noFill/>
        </p:spPr>
      </p:pic>
      <p:pic>
        <p:nvPicPr>
          <p:cNvPr id="3075" name="Picture 3" descr="C:\Users\Татьяна\AppData\Local\Microsoft\Windows\Temporary Internet Files\Content.IE5\HQM7L8ZQ\MC900355857[2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4725144"/>
            <a:ext cx="1827886" cy="17035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4032448" cy="3024336"/>
          </a:xfrm>
          <a:prstGeom prst="flowChartAlternateProcess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4077072"/>
            <a:ext cx="2304256" cy="2160240"/>
          </a:xfrm>
          <a:prstGeom prst="flowChartAlternateProcess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188640"/>
            <a:ext cx="4032448" cy="3168352"/>
          </a:xfrm>
          <a:prstGeom prst="flowChartAlternateProcess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2120" y="4005064"/>
            <a:ext cx="2376264" cy="2160240"/>
          </a:xfrm>
          <a:prstGeom prst="round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5" name="Picture 5" descr="C:\Users\Татьяна\AppData\Local\Microsoft\Windows\Temporary Internet Files\Content.IE5\HQM7L8ZQ\MC900355857[3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35896" y="4725144"/>
            <a:ext cx="1800200" cy="180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9"/>
            <a:ext cx="3816424" cy="4752528"/>
          </a:xfrm>
          <a:prstGeom prst="round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916832"/>
            <a:ext cx="3816424" cy="4771256"/>
          </a:xfrm>
          <a:prstGeom prst="round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2" name="Picture 2" descr="C:\Users\Татьяна\AppData\Local\Microsoft\Windows\Temporary Internet Files\Content.IE5\HQM7L8ZQ\MC900355857[3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5229200"/>
            <a:ext cx="1584176" cy="1514887"/>
          </a:xfrm>
          <a:prstGeom prst="rect">
            <a:avLst/>
          </a:prstGeom>
          <a:noFill/>
        </p:spPr>
      </p:pic>
      <p:pic>
        <p:nvPicPr>
          <p:cNvPr id="3" name="Picture 3" descr="C:\Users\Татьяна\AppData\Local\Microsoft\Windows\Temporary Internet Files\Content.IE5\HQM7L8ZQ\MC900355857[3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260648"/>
            <a:ext cx="1584176" cy="14401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1988840"/>
            <a:ext cx="3240360" cy="4464496"/>
          </a:xfrm>
          <a:prstGeom prst="round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 r="14501"/>
          <a:stretch>
            <a:fillRect/>
          </a:stretch>
        </p:blipFill>
        <p:spPr bwMode="auto">
          <a:xfrm>
            <a:off x="467544" y="332656"/>
            <a:ext cx="3168352" cy="4435693"/>
          </a:xfrm>
          <a:prstGeom prst="round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1030" name="Picture 6" descr="C:\Users\Татьяна\AppData\Local\Microsoft\Windows\Temporary Internet Files\Content.IE5\U5ADLCQP\MC900355857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248" y="332656"/>
            <a:ext cx="1827886" cy="17035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124744"/>
            <a:ext cx="6624736" cy="4932548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2051" name="Picture 3" descr="C:\Users\Татьяна\AppData\Local\Microsoft\Windows\Temporary Internet Files\Content.IE5\U5ADLCQP\MC900109307[2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32656"/>
            <a:ext cx="783694" cy="1080120"/>
          </a:xfrm>
          <a:prstGeom prst="rect">
            <a:avLst/>
          </a:prstGeom>
          <a:noFill/>
        </p:spPr>
      </p:pic>
      <p:pic>
        <p:nvPicPr>
          <p:cNvPr id="2052" name="Picture 4" descr="C:\Users\Татьяна\AppData\Local\Microsoft\Windows\Temporary Internet Files\Content.IE5\THYGHVJL\MC900109229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96336" y="332656"/>
            <a:ext cx="933144" cy="10801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Другая 52">
      <a:dk1>
        <a:srgbClr val="7030A0"/>
      </a:dk1>
      <a:lt1>
        <a:srgbClr val="BA76FF"/>
      </a:lt1>
      <a:dk2>
        <a:srgbClr val="6800D1"/>
      </a:dk2>
      <a:lt2>
        <a:srgbClr val="D1A3FF"/>
      </a:lt2>
      <a:accent1>
        <a:srgbClr val="A2B5E2"/>
      </a:accent1>
      <a:accent2>
        <a:srgbClr val="8D1BFF"/>
      </a:accent2>
      <a:accent3>
        <a:srgbClr val="CBC3E9"/>
      </a:accent3>
      <a:accent4>
        <a:srgbClr val="BA76FF"/>
      </a:accent4>
      <a:accent5>
        <a:srgbClr val="7E6BC9"/>
      </a:accent5>
      <a:accent6>
        <a:srgbClr val="A379BB"/>
      </a:accent6>
      <a:hlink>
        <a:srgbClr val="410082"/>
      </a:hlink>
      <a:folHlink>
        <a:srgbClr val="533DA9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101</TotalTime>
  <Words>28</Words>
  <Application>Microsoft Office PowerPoint</Application>
  <PresentationFormat>Экран (4:3)</PresentationFormat>
  <Paragraphs>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Трек</vt:lpstr>
      <vt:lpstr>ЗИМНИЕ ЗАБАВЫ.                                        Воспитатели: Тюбаева Т.А.                                                                                                               Юкляевская Т.А. </vt:lpstr>
      <vt:lpstr>СРЕДНЯЯ ГРУППА (4-5 года)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ЗИМНИЕ ЗАБАВЫ.</dc:title>
  <dc:creator>Татьяна</dc:creator>
  <cp:lastModifiedBy>Татьяна</cp:lastModifiedBy>
  <cp:revision>15</cp:revision>
  <dcterms:created xsi:type="dcterms:W3CDTF">2013-01-18T06:58:53Z</dcterms:created>
  <dcterms:modified xsi:type="dcterms:W3CDTF">2013-01-20T14:46:15Z</dcterms:modified>
</cp:coreProperties>
</file>