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74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336600"/>
    <a:srgbClr val="663300"/>
    <a:srgbClr val="993300"/>
    <a:srgbClr val="CC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64DC-AD54-4C93-8177-1A1D8B983BF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C11B4-6E8A-490D-B7D9-0397F7A688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64DC-AD54-4C93-8177-1A1D8B983BF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11B4-6E8A-490D-B7D9-0397F7A6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64DC-AD54-4C93-8177-1A1D8B983BF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11B4-6E8A-490D-B7D9-0397F7A6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3164DC-AD54-4C93-8177-1A1D8B983BF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DEC11B4-6E8A-490D-B7D9-0397F7A688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64DC-AD54-4C93-8177-1A1D8B983BF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11B4-6E8A-490D-B7D9-0397F7A688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64DC-AD54-4C93-8177-1A1D8B983BF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11B4-6E8A-490D-B7D9-0397F7A688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11B4-6E8A-490D-B7D9-0397F7A688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64DC-AD54-4C93-8177-1A1D8B983BF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64DC-AD54-4C93-8177-1A1D8B983BF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11B4-6E8A-490D-B7D9-0397F7A688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64DC-AD54-4C93-8177-1A1D8B983BF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11B4-6E8A-490D-B7D9-0397F7A6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3164DC-AD54-4C93-8177-1A1D8B983BF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EC11B4-6E8A-490D-B7D9-0397F7A688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64DC-AD54-4C93-8177-1A1D8B983BF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C11B4-6E8A-490D-B7D9-0397F7A688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3164DC-AD54-4C93-8177-1A1D8B983BF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DEC11B4-6E8A-490D-B7D9-0397F7A688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Татьяна\Desktop\Красивые фоны для презентаций\62_Sbornik_fons_po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Татьяна\Desktop\фоны\2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143999" y="0"/>
            <a:ext cx="60959" cy="45719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712968" cy="273630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Использование здоровьесберегающих технологий в совместной деятельности педагога с детьми.</a:t>
            </a:r>
            <a:endParaRPr lang="ru-RU" sz="3600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7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МБДОУ д/с № 27 «Золотая рыбка»</a:t>
            </a:r>
            <a:endParaRPr lang="ru-RU" sz="27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716016" y="5247274"/>
            <a:ext cx="46085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Юкляевская Т.А. </a:t>
            </a:r>
          </a:p>
          <a:p>
            <a:endParaRPr lang="ru-RU" sz="2000" i="1" dirty="0">
              <a:solidFill>
                <a:srgbClr val="003300"/>
              </a:solidFill>
            </a:endParaRPr>
          </a:p>
          <a:p>
            <a:endParaRPr lang="ru-RU" sz="20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5030" t="47681" r="39691" b="15215"/>
          <a:stretch>
            <a:fillRect/>
          </a:stretch>
        </p:blipFill>
        <p:spPr bwMode="auto">
          <a:xfrm>
            <a:off x="755576" y="4293096"/>
            <a:ext cx="14401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Татьяна\Desktop\фоны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6" name="Picture 5" descr="C:\Documents and Settings\AAA\Рабочий стол\Новая папка\SDC13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01008"/>
            <a:ext cx="2808312" cy="2376264"/>
          </a:xfrm>
          <a:prstGeom prst="round2Diag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8" name="4-конечная звезда 7"/>
          <p:cNvSpPr/>
          <p:nvPr/>
        </p:nvSpPr>
        <p:spPr>
          <a:xfrm>
            <a:off x="7452320" y="764704"/>
            <a:ext cx="914400" cy="914400"/>
          </a:xfrm>
          <a:prstGeom prst="star4">
            <a:avLst/>
          </a:prstGeom>
          <a:solidFill>
            <a:srgbClr val="0066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D:\моё фото\САДИК 2012\100SSCAM\SDC16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692696"/>
            <a:ext cx="3024335" cy="2348880"/>
          </a:xfrm>
          <a:prstGeom prst="round2Diag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2051" name="Picture 3" descr="D:\моё фото\новый год 2010, занятие\SDC12537.JPG"/>
          <p:cNvPicPr>
            <a:picLocks noChangeAspect="1" noChangeArrowheads="1"/>
          </p:cNvPicPr>
          <p:nvPr/>
        </p:nvPicPr>
        <p:blipFill>
          <a:blip r:embed="rId5" cstate="print"/>
          <a:srcRect l="29524" r="28738"/>
          <a:stretch>
            <a:fillRect/>
          </a:stretch>
        </p:blipFill>
        <p:spPr bwMode="auto">
          <a:xfrm>
            <a:off x="3491880" y="1196752"/>
            <a:ext cx="2376264" cy="4104456"/>
          </a:xfrm>
          <a:prstGeom prst="round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9" name="Рисунок 8" descr="DSCN0331.JPG"/>
          <p:cNvPicPr>
            <a:picLocks noChangeAspect="1"/>
          </p:cNvPicPr>
          <p:nvPr/>
        </p:nvPicPr>
        <p:blipFill>
          <a:blip r:embed="rId6" cstate="email"/>
          <a:srcRect b="12069"/>
          <a:stretch>
            <a:fillRect/>
          </a:stretch>
        </p:blipFill>
        <p:spPr>
          <a:xfrm>
            <a:off x="251520" y="3429000"/>
            <a:ext cx="2952328" cy="2448272"/>
          </a:xfrm>
          <a:prstGeom prst="round2DiagRect">
            <a:avLst/>
          </a:prstGeom>
          <a:ln w="1905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тьяна\Desktop\фоны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2" name="Picture 10" descr="SDC126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3672408" cy="2432926"/>
          </a:xfrm>
          <a:prstGeom prst="round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25602" name="Picture 2" descr="C:\Users\Татьяна\Desktop\100SSCAM\SDC16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3600400" cy="2448272"/>
          </a:xfrm>
          <a:prstGeom prst="round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4101" name="Picture 5" descr="D:\моё фото\Новая папка (3)\100SSCAM\SDC12218.JPG"/>
          <p:cNvPicPr>
            <a:picLocks noChangeAspect="1" noChangeArrowheads="1"/>
          </p:cNvPicPr>
          <p:nvPr/>
        </p:nvPicPr>
        <p:blipFill>
          <a:blip r:embed="rId5" cstate="print"/>
          <a:srcRect b="12766"/>
          <a:stretch>
            <a:fillRect/>
          </a:stretch>
        </p:blipFill>
        <p:spPr bwMode="auto">
          <a:xfrm>
            <a:off x="251520" y="620688"/>
            <a:ext cx="3672408" cy="2447123"/>
          </a:xfrm>
          <a:prstGeom prst="round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3074" name="Picture 2" descr="D:\моё фото\САДИК 2012\100SSCAM\SDC160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573016"/>
            <a:ext cx="3672408" cy="2430270"/>
          </a:xfrm>
          <a:prstGeom prst="roundRect">
            <a:avLst/>
          </a:prstGeom>
          <a:noFill/>
          <a:ln w="1905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тьяна\Desktop\фоны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2736304" cy="380081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88840"/>
            <a:ext cx="4673099" cy="4104456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4-конечная звезда 6"/>
          <p:cNvSpPr/>
          <p:nvPr/>
        </p:nvSpPr>
        <p:spPr>
          <a:xfrm>
            <a:off x="899592" y="5013176"/>
            <a:ext cx="914400" cy="914400"/>
          </a:xfrm>
          <a:prstGeom prst="star4">
            <a:avLst/>
          </a:prstGeom>
          <a:solidFill>
            <a:srgbClr val="0066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тьяна\Desktop\фоны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6" name="Picture 4" descr="D:\моё фото\САДИК 2012\осеннее развлечение\SDC15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4032448" cy="2880320"/>
          </a:xfrm>
          <a:prstGeom prst="round2Diag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3078" name="Picture 6" descr="D:\моё фото\Новая папка (3)\100SSCAM\SDC12246.JPG"/>
          <p:cNvPicPr>
            <a:picLocks noChangeAspect="1" noChangeArrowheads="1"/>
          </p:cNvPicPr>
          <p:nvPr/>
        </p:nvPicPr>
        <p:blipFill>
          <a:blip r:embed="rId4" cstate="print"/>
          <a:srcRect t="33333" r="28261"/>
          <a:stretch>
            <a:fillRect/>
          </a:stretch>
        </p:blipFill>
        <p:spPr bwMode="auto">
          <a:xfrm>
            <a:off x="5076056" y="2492896"/>
            <a:ext cx="3456384" cy="2592288"/>
          </a:xfrm>
          <a:prstGeom prst="round2Diag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3079" name="Picture 7" descr="F:\Картинки\IMG_5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3672408" cy="2379325"/>
          </a:xfrm>
          <a:prstGeom prst="round2DiagRect">
            <a:avLst/>
          </a:prstGeom>
          <a:noFill/>
          <a:ln w="19050">
            <a:solidFill>
              <a:srgbClr val="003300"/>
            </a:solidFill>
          </a:ln>
        </p:spPr>
      </p:pic>
      <p:sp>
        <p:nvSpPr>
          <p:cNvPr id="6" name="4-конечная звезда 5"/>
          <p:cNvSpPr/>
          <p:nvPr/>
        </p:nvSpPr>
        <p:spPr>
          <a:xfrm>
            <a:off x="7524328" y="836712"/>
            <a:ext cx="698376" cy="576064"/>
          </a:xfrm>
          <a:prstGeom prst="star4">
            <a:avLst/>
          </a:prstGeom>
          <a:solidFill>
            <a:srgbClr val="0066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тьяна\Desktop\фоны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8478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</a:rPr>
              <a:t>«Здоровье не всё, но всё      без здоровья – ничто».</a:t>
            </a:r>
            <a:endParaRPr lang="ru-RU" sz="4800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3982998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3300"/>
                </a:solidFill>
                <a:latin typeface="Monotype Corsiva" pitchFamily="66" charset="0"/>
              </a:rPr>
              <a:t>Сократ</a:t>
            </a:r>
            <a:endParaRPr lang="ru-RU" sz="4000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1187624" y="4653136"/>
            <a:ext cx="914400" cy="914400"/>
          </a:xfrm>
          <a:prstGeom prst="star4">
            <a:avLst/>
          </a:prstGeom>
          <a:solidFill>
            <a:srgbClr val="0066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Users\Татьяна\Desktop\фоны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3568" y="1916832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ВСЕХ БЛАГ ВАМ И КРЕПКОГО ЗДОРОВЬЯ!</a:t>
            </a:r>
          </a:p>
          <a:p>
            <a:pPr algn="ctr"/>
            <a:endParaRPr lang="ru-RU" sz="4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фоны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764704"/>
            <a:ext cx="8208912" cy="533129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  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«Забота о здоровье – это важнейший труд воспитателя. От   жизнерадостности, бодрости детей зависит их духовная жизнь, мировоззрение, умственное развитие, прочность знаний, вера в свои силы»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В.А. Сухомлинский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Татьяна\AppData\Local\Microsoft\Windows\Temporary Internet Files\Content.IE5\THYGHVJL\MC9002324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437112"/>
            <a:ext cx="1967620" cy="1511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фоны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0260" y="2996952"/>
            <a:ext cx="8373616" cy="72008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</a:t>
            </a:r>
          </a:p>
          <a:p>
            <a:pPr algn="ctr">
              <a:buNone/>
            </a:pP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>
              <a:buNone/>
            </a:pPr>
            <a:endParaRPr lang="ru-RU"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>
            <a:stCxn id="2" idx="0"/>
          </p:cNvCxnSpPr>
          <p:nvPr/>
        </p:nvCxnSpPr>
        <p:spPr>
          <a:xfrm flipH="1" flipV="1">
            <a:off x="2483768" y="1700808"/>
            <a:ext cx="2133300" cy="129614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0"/>
          </p:cNvCxnSpPr>
          <p:nvPr/>
        </p:nvCxnSpPr>
        <p:spPr>
          <a:xfrm flipV="1">
            <a:off x="4617068" y="2060849"/>
            <a:ext cx="26940" cy="936103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0"/>
          </p:cNvCxnSpPr>
          <p:nvPr/>
        </p:nvCxnSpPr>
        <p:spPr>
          <a:xfrm flipV="1">
            <a:off x="4617068" y="1628800"/>
            <a:ext cx="2043164" cy="13681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4641448" y="3717032"/>
            <a:ext cx="10344" cy="100811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483768" y="3717032"/>
            <a:ext cx="2170584" cy="7920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" idx="2"/>
          </p:cNvCxnSpPr>
          <p:nvPr/>
        </p:nvCxnSpPr>
        <p:spPr>
          <a:xfrm>
            <a:off x="4617068" y="3717032"/>
            <a:ext cx="2043164" cy="93610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Татьяна\Desktop\100SSCAM\SDC16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2304256" cy="1800200"/>
          </a:xfrm>
          <a:prstGeom prst="ellipse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44" name="Picture 4" descr="C:\Users\Татьяна\Desktop\фотографии\100SSCAM\SDC15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97152"/>
            <a:ext cx="2016224" cy="1463388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028" name="Picture 4" descr="F:\Картинки\массаж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620688"/>
            <a:ext cx="2016224" cy="1442483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52" name="Picture 4" descr="C:\Users\Татьяна\Desktop\фотографии\100SSCAM\P10306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221088"/>
            <a:ext cx="2304256" cy="1800200"/>
          </a:xfrm>
          <a:prstGeom prst="ellipse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029" name="Picture 5" descr="C:\Users\Татьяна\Desktop\100SSCAM\SDC160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620688"/>
            <a:ext cx="2304256" cy="1800200"/>
          </a:xfrm>
          <a:prstGeom prst="ellipse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55" name="Picture 6" descr="IMGA00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221088"/>
            <a:ext cx="2304256" cy="1800200"/>
          </a:xfrm>
          <a:prstGeom prst="ellipse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фоны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276872"/>
            <a:ext cx="8686800" cy="38191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1" algn="just"/>
            <a:r>
              <a:rPr lang="ru-RU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создание развивающей среды; </a:t>
            </a:r>
          </a:p>
          <a:p>
            <a:pPr lvl="1" algn="just"/>
            <a:r>
              <a:rPr lang="ru-RU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организации двигательной активности детей; </a:t>
            </a:r>
          </a:p>
          <a:p>
            <a:pPr lvl="1" algn="just"/>
            <a:r>
              <a:rPr lang="ru-RU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организации закаливания детей; </a:t>
            </a:r>
          </a:p>
          <a:p>
            <a:pPr lvl="1" algn="just"/>
            <a:r>
              <a:rPr lang="ru-RU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формирование культурно-гигиенических навыков в соответствии с возрастом; </a:t>
            </a:r>
          </a:p>
          <a:p>
            <a:pPr lvl="1" algn="just"/>
            <a:r>
              <a:rPr lang="ru-RU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обеспечение эмоционального настроя детей; </a:t>
            </a:r>
          </a:p>
          <a:p>
            <a:pPr lvl="1" algn="just"/>
            <a:r>
              <a:rPr lang="ru-RU" sz="2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осуществление просвещения родителей по вопросам физкультурно-оздоровительной работы.</a:t>
            </a:r>
            <a:endParaRPr lang="ru-RU" sz="2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8352928" cy="1872208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обеспечить дошкольнику возможность сохранения здоровья; сформировать у него необходимые знания, умения и навыки по здоровому образу жизни; научить использовать полученные знания в повседневной жизни.</a:t>
            </a:r>
            <a:b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AppData\Local\Microsoft\Windows\Temporary Internet Files\Content.IE5\U5ADLCQP\MC90043258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661248"/>
            <a:ext cx="936104" cy="695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фоны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- 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познавательные занятия;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«Олимпийские уроки»;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дидактические игры;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конкурсы и развлечения;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-опытно-экспериментальная деятельность;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-беседы;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продуктивная деятельность.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395536" y="476672"/>
            <a:ext cx="8229600" cy="64807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Технологии обучения здоровому образу жизни: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Картинки\P1020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68760"/>
            <a:ext cx="2627185" cy="1872208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5" name="Picture 5" descr="C:\Documents and Settings\AAA\Рабочий стол\Новая папка\SDC13104.JPG"/>
          <p:cNvPicPr>
            <a:picLocks noChangeAspect="1" noChangeArrowheads="1"/>
          </p:cNvPicPr>
          <p:nvPr/>
        </p:nvPicPr>
        <p:blipFill>
          <a:blip r:embed="rId4" cstate="print"/>
          <a:srcRect l="14261" r="17285" b="6825"/>
          <a:stretch>
            <a:fillRect/>
          </a:stretch>
        </p:blipFill>
        <p:spPr bwMode="auto">
          <a:xfrm>
            <a:off x="6300192" y="3861048"/>
            <a:ext cx="2304256" cy="2232248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фоны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" name="Picture 2" descr="C:\Users\Татьяна\Desktop\100SSCAM\SDC160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2304256" cy="2592288"/>
          </a:xfrm>
          <a:prstGeom prst="round2Diag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7" name="Picture 4" descr="C:\Users\Татьяна\Desktop\100SSCAM\SDC16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20688"/>
            <a:ext cx="2304256" cy="2592288"/>
          </a:xfrm>
          <a:prstGeom prst="round2Diag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8" name="Picture 6" descr="C:\Users\Татьяна\Desktop\100SSCAM\SDC16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573016"/>
            <a:ext cx="2304256" cy="2664296"/>
          </a:xfrm>
          <a:prstGeom prst="round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1026" name="Picture 2" descr="D:\моё фото\Новая папка (3)\100SSCAM\презентация\SDC12239.JPG"/>
          <p:cNvPicPr>
            <a:picLocks noChangeAspect="1" noChangeArrowheads="1"/>
          </p:cNvPicPr>
          <p:nvPr/>
        </p:nvPicPr>
        <p:blipFill>
          <a:blip r:embed="rId6" cstate="print"/>
          <a:srcRect r="28738"/>
          <a:stretch>
            <a:fillRect/>
          </a:stretch>
        </p:blipFill>
        <p:spPr bwMode="auto">
          <a:xfrm>
            <a:off x="395536" y="3573016"/>
            <a:ext cx="2304256" cy="2636912"/>
          </a:xfrm>
          <a:prstGeom prst="round2Diag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1027" name="Picture 3" descr="D:\моё фото\Новая папка (3)\100SSCAM\презентация\SDC159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620688"/>
            <a:ext cx="2304256" cy="2612909"/>
          </a:xfrm>
          <a:prstGeom prst="round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1028" name="Picture 4" descr="D:\моё фото\Новая папка (3)\100SSCAM\презентация\SDC159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573016"/>
            <a:ext cx="2304256" cy="2664296"/>
          </a:xfrm>
          <a:prstGeom prst="round2DiagRect">
            <a:avLst/>
          </a:prstGeom>
          <a:noFill/>
          <a:ln w="1905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фоны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3" descr="C:\Users\Татьяна\Desktop\фотографии\100SSCAM\SDC16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4077072"/>
            <a:ext cx="3050771" cy="2215342"/>
          </a:xfrm>
          <a:prstGeom prst="ellipse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387424"/>
            <a:ext cx="9144000" cy="15121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Технологии сохранения и стимулирования здоровья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Татьяна\Desktop\фотографии\100SSCAM\SDC15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6"/>
            <a:ext cx="2952328" cy="2232248"/>
          </a:xfrm>
          <a:prstGeom prst="ellipse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4" name="Picture 3" descr="C:\Users\Татьяна\Desktop\фотографии\100SSCAM\SDC16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2952328" cy="2232248"/>
          </a:xfrm>
          <a:prstGeom prst="ellipse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7" name="Picture 4" descr="C:\Users\Татьяна\Desktop\фотографии\100SSCAM\P10306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708920"/>
            <a:ext cx="2952328" cy="2232248"/>
          </a:xfrm>
          <a:prstGeom prst="ellipse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4099" name="Picture 3" descr="D:\моё фото\Новая папка (3)\100SSCAM\презентация\SDC159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005064"/>
            <a:ext cx="2952328" cy="2232248"/>
          </a:xfrm>
          <a:prstGeom prst="ellipse">
            <a:avLst/>
          </a:prstGeom>
          <a:noFill/>
          <a:ln w="1905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Desktop\фоны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-центр физического развития «Олимпийские надежды»;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пособия и инвентарь для массажа;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-подборка художественной литературы;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-иллюстрации о ЗОЖ;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-подбор музыки для релаксации и отдыха;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-настольно-печатные игры.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Организация предметно-развивающей среды: </a:t>
            </a:r>
            <a:endParaRPr lang="ru-RU" sz="3600" dirty="0">
              <a:solidFill>
                <a:srgbClr val="003300"/>
              </a:solidFill>
            </a:endParaRPr>
          </a:p>
        </p:txBody>
      </p:sp>
      <p:pic>
        <p:nvPicPr>
          <p:cNvPr id="3074" name="Picture 2" descr="D:\моё фото\Новая папка (3)\100SSCAM\презентация\SDC15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204864"/>
            <a:ext cx="2196244" cy="4032448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3076" name="Picture 4" descr="C:\Users\Татьяна\Desktop\100SSCAM\SDC16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293096"/>
            <a:ext cx="2448272" cy="1944216"/>
          </a:xfrm>
          <a:prstGeom prst="round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3079" name="Picture 7" descr="C:\Users\Татьяна\Desktop\100SSCAM\SDC16080.JPG"/>
          <p:cNvPicPr>
            <a:picLocks noChangeAspect="1" noChangeArrowheads="1"/>
          </p:cNvPicPr>
          <p:nvPr/>
        </p:nvPicPr>
        <p:blipFill>
          <a:blip r:embed="rId5" cstate="print"/>
          <a:srcRect l="7500"/>
          <a:stretch>
            <a:fillRect/>
          </a:stretch>
        </p:blipFill>
        <p:spPr bwMode="auto">
          <a:xfrm>
            <a:off x="683568" y="4293096"/>
            <a:ext cx="2448272" cy="1944216"/>
          </a:xfrm>
          <a:prstGeom prst="roundRect">
            <a:avLst/>
          </a:prstGeom>
          <a:noFill/>
          <a:ln w="1905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фоны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22532" name="Picture 4" descr="F:\Картинк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48680"/>
            <a:ext cx="2664296" cy="2520280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22533" name="Picture 5" descr="F:\Картинки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48680"/>
            <a:ext cx="2664296" cy="2539694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22534" name="Picture 6" descr="F:\Картинки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284985"/>
            <a:ext cx="2808312" cy="2962538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</p:pic>
      <p:pic>
        <p:nvPicPr>
          <p:cNvPr id="22535" name="Picture 7" descr="F:\Картинки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284984"/>
            <a:ext cx="2808312" cy="3024336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48">
      <a:dk1>
        <a:srgbClr val="D8D8D8"/>
      </a:dk1>
      <a:lt1>
        <a:sysClr val="window" lastClr="FFFFFF"/>
      </a:lt1>
      <a:dk2>
        <a:srgbClr val="FFFFFF"/>
      </a:dk2>
      <a:lt2>
        <a:srgbClr val="FFFFFF"/>
      </a:lt2>
      <a:accent1>
        <a:srgbClr val="A5B592"/>
      </a:accent1>
      <a:accent2>
        <a:srgbClr val="336600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868</TotalTime>
  <Words>224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МБДОУ д/с № 27 «Золотая рыбка»</vt:lpstr>
      <vt:lpstr>Слайд 2</vt:lpstr>
      <vt:lpstr>Слайд 3</vt:lpstr>
      <vt:lpstr>Цель:   обеспечить дошкольнику возможность сохранения здоровья; сформировать у него необходимые знания, умения и навыки по здоровому образу жизни; научить использовать полученные знания в повседневной жизни. </vt:lpstr>
      <vt:lpstr> Технологии обучения здоровому образу жизни:</vt:lpstr>
      <vt:lpstr>Слайд 6</vt:lpstr>
      <vt:lpstr>Технологии сохранения и стимулирования здоровья</vt:lpstr>
      <vt:lpstr> Организация предметно-развивающей среды: </vt:lpstr>
      <vt:lpstr>Слайд 9</vt:lpstr>
      <vt:lpstr>Слайд 10</vt:lpstr>
      <vt:lpstr>Слайд 11</vt:lpstr>
      <vt:lpstr>Слайд 12</vt:lpstr>
      <vt:lpstr>Слайд 13</vt:lpstr>
      <vt:lpstr> 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д/с № 27 «Золотая рыбка»</dc:title>
  <dc:creator>Татьяна</dc:creator>
  <cp:lastModifiedBy>Татьяна</cp:lastModifiedBy>
  <cp:revision>96</cp:revision>
  <dcterms:created xsi:type="dcterms:W3CDTF">2012-11-25T13:11:35Z</dcterms:created>
  <dcterms:modified xsi:type="dcterms:W3CDTF">2013-04-02T14:21:52Z</dcterms:modified>
</cp:coreProperties>
</file>