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DCE86-4DAB-47F7-8D72-7306D92ED986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85DB6-D52B-45DA-B260-08B5DB388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85DB6-D52B-45DA-B260-08B5DB38863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67CC-3DA2-4336-9650-CBDCE1555C98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DC23604-FC35-43D9-98A0-766FD3389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67CC-3DA2-4336-9650-CBDCE1555C98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3604-FC35-43D9-98A0-766FD3389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67CC-3DA2-4336-9650-CBDCE1555C98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3604-FC35-43D9-98A0-766FD3389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67CC-3DA2-4336-9650-CBDCE1555C98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DC23604-FC35-43D9-98A0-766FD3389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67CC-3DA2-4336-9650-CBDCE1555C98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3604-FC35-43D9-98A0-766FD3389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67CC-3DA2-4336-9650-CBDCE1555C98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3604-FC35-43D9-98A0-766FD3389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67CC-3DA2-4336-9650-CBDCE1555C98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DC23604-FC35-43D9-98A0-766FD3389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67CC-3DA2-4336-9650-CBDCE1555C98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3604-FC35-43D9-98A0-766FD3389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67CC-3DA2-4336-9650-CBDCE1555C98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3604-FC35-43D9-98A0-766FD3389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67CC-3DA2-4336-9650-CBDCE1555C98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3604-FC35-43D9-98A0-766FD3389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67CC-3DA2-4336-9650-CBDCE1555C98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3604-FC35-43D9-98A0-766FD3389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56867CC-3DA2-4336-9650-CBDCE1555C98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DC23604-FC35-43D9-98A0-766FD3389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724128" y="5229200"/>
            <a:ext cx="3115072" cy="1152128"/>
          </a:xfrm>
        </p:spPr>
        <p:txBody>
          <a:bodyPr>
            <a:noAutofit/>
          </a:bodyPr>
          <a:lstStyle/>
          <a:p>
            <a:pPr algn="ctr"/>
            <a:r>
              <a:rPr lang="ru-RU" sz="2000" cap="none" dirty="0" smtClean="0"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Подготовила:</a:t>
            </a:r>
            <a:br>
              <a:rPr lang="ru-RU" sz="2000" cap="none" dirty="0" smtClean="0"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воспитатель</a:t>
            </a:r>
            <a:br>
              <a:rPr lang="ru-RU" sz="2000" cap="none" dirty="0" smtClean="0"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cap="none" dirty="0" err="1" smtClean="0"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Юкляевская</a:t>
            </a:r>
            <a:r>
              <a:rPr lang="ru-RU" sz="2000" cap="none" dirty="0" smtClean="0"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Т.А. </a:t>
            </a:r>
            <a:br>
              <a:rPr lang="ru-RU" sz="2000" cap="none" dirty="0" smtClean="0"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cap="none" dirty="0" smtClean="0"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cap="none" dirty="0">
              <a:solidFill>
                <a:schemeClr val="accent6">
                  <a:lumMod val="90000"/>
                  <a:lumOff val="10000"/>
                </a:schemeClr>
              </a:solidFill>
              <a:effectLst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458200" cy="201622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Здоровьесберегающая среда ДОУ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как условие достижения 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целевых ориентиров 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развития дошкольников.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67435" y="188640"/>
            <a:ext cx="3609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МБДОУ д/с № 27 «Золотая рыбка»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12" name="Picture 4" descr="C:\Users\Татьяна\AppData\Local\Microsoft\Windows\Temporary Internet Files\Content.IE5\THYGHVJL\MC90023243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861048"/>
            <a:ext cx="280831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95536" y="920486"/>
            <a:ext cx="85689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«Здоровому – всё здорово!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D:\моё фото\моё фото\Новая папка (3)\100SSCAM\SDC12247.JPG"/>
          <p:cNvPicPr>
            <a:picLocks noChangeAspect="1" noChangeArrowheads="1"/>
          </p:cNvPicPr>
          <p:nvPr/>
        </p:nvPicPr>
        <p:blipFill>
          <a:blip r:embed="rId2" cstate="print"/>
          <a:srcRect b="11151"/>
          <a:stretch>
            <a:fillRect/>
          </a:stretch>
        </p:blipFill>
        <p:spPr bwMode="auto">
          <a:xfrm>
            <a:off x="251520" y="1772816"/>
            <a:ext cx="4214338" cy="2952328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</p:pic>
      <p:pic>
        <p:nvPicPr>
          <p:cNvPr id="21508" name="Picture 4" descr="D:\моё фото\моё фото\САДИК 2012\зимние забавы\100SSCAM\SDC16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212976"/>
            <a:ext cx="4128459" cy="3096344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77072"/>
            <a:ext cx="8496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916832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ВСЕХ БЛАГ ВАМ И КРЕПКОГО ЗДОРОВЬЯ!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4287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87624" y="1185987"/>
            <a:ext cx="7200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«Если нельзя вырастить ребёнка, чтобы он не болел, то, во всяком случае, поддерживать у него высокий уровень здоровья вполне возможно».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          </a:t>
            </a:r>
            <a:r>
              <a:rPr kumimoji="0" lang="ru-RU" sz="360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Н.М.Амосов.</a:t>
            </a:r>
            <a:endParaRPr kumimoji="0" lang="ru-RU" sz="3600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797152"/>
            <a:ext cx="172402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548680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Характеристика здоровьесберегающей среды: </a:t>
            </a:r>
            <a:endParaRPr lang="ru-RU" sz="2800" b="1" u="sng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71600" y="1524864"/>
            <a:ext cx="76328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морально-психологический климат;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гигиенические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условия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современный дизайн;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рациональный режим жизни, труда и отдыха;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3038" lvl="0" indent="-1730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-современные образовательные программы, методики и технологии.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15030" t="47681" r="39691" b="15215"/>
          <a:stretch>
            <a:fillRect/>
          </a:stretch>
        </p:blipFill>
        <p:spPr bwMode="auto">
          <a:xfrm>
            <a:off x="6300192" y="3933056"/>
            <a:ext cx="194421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8820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собенности детей:</a:t>
            </a:r>
            <a:endParaRPr kumimoji="0" lang="ru-RU" sz="3200" b="1" i="0" u="sng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6673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- физиологические потребности;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- потребность в психологической и физической безопасности;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- формирование у дошкольника сознательного отношения к вопросам личной безопасности, безопасности окружающих.</a:t>
            </a:r>
            <a:endParaRPr lang="ru-RU" sz="24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" descr="F:\Картинки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501008"/>
            <a:ext cx="2808312" cy="3024336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</p:pic>
      <p:pic>
        <p:nvPicPr>
          <p:cNvPr id="13" name="Picture 7" descr="F:\Картинки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501008"/>
            <a:ext cx="2808312" cy="3024336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ё фото\Новая папка (3)\100SSCAM\презентация\SDC159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3600400" cy="5544616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</p:pic>
      <p:pic>
        <p:nvPicPr>
          <p:cNvPr id="17410" name="Picture 2" descr="D:\моё фото\моё фото\Новая папка (3)\100SSCAM\презентация\SDC159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052736"/>
            <a:ext cx="2304256" cy="1944216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0" y="332657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физического развития «Олимпийские надежды»</a:t>
            </a:r>
            <a:endParaRPr lang="ru-RU" sz="2800" b="1" u="sng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Users\Татьяна\Desktop\фотографии\100SSCAM\SDC16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052736"/>
            <a:ext cx="2232248" cy="1944216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9" name="Picture 4" descr="C:\Users\Татьяна\Desktop\100SSCAM\SDC160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3717032"/>
            <a:ext cx="2088232" cy="2664296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</p:pic>
      <p:pic>
        <p:nvPicPr>
          <p:cNvPr id="11" name="Picture 6" descr="C:\Users\Татьяна\Desktop\100SSCAM\SDC160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3717032"/>
            <a:ext cx="2160240" cy="2664296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33682" y="248253"/>
            <a:ext cx="80766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 психологического комфорта в группе: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F:\Картинки\P1020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3888432" cy="2736304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</p:pic>
      <p:pic>
        <p:nvPicPr>
          <p:cNvPr id="4" name="Picture 3" descr="C:\Users\Татьяна\Desktop\фотографии\100SSCAM\SDC16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052736"/>
            <a:ext cx="3817615" cy="2736304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18434" name="Picture 2" descr="D:\мои документы\разное\оформление участка, группы\SDC13145.JPG"/>
          <p:cNvPicPr>
            <a:picLocks noChangeAspect="1" noChangeArrowheads="1"/>
          </p:cNvPicPr>
          <p:nvPr/>
        </p:nvPicPr>
        <p:blipFill>
          <a:blip r:embed="rId4" cstate="print"/>
          <a:srcRect l="21635" t="17308" r="27885" b="13461"/>
          <a:stretch>
            <a:fillRect/>
          </a:stretch>
        </p:blipFill>
        <p:spPr bwMode="auto">
          <a:xfrm>
            <a:off x="1403648" y="3933056"/>
            <a:ext cx="2520280" cy="2592288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</p:pic>
      <p:pic>
        <p:nvPicPr>
          <p:cNvPr id="6" name="Picture 2" descr="D:\мои документы\разное\Фото Работа\P91105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933056"/>
            <a:ext cx="2520280" cy="2592288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Сохранение  и стимулирование здоровья:</a:t>
            </a:r>
            <a:endParaRPr lang="ru-RU" sz="2800" u="sng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1520" y="892100"/>
            <a:ext cx="864096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-утренняя гимнастика;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-закаливание;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25475" marR="0" lvl="0" indent="-1746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-босохождение по мокрым дорожкам, по массажным           дорожкам;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-игровой самомассаж;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-гимнастика пробуждения;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-дыхательная гимнастика;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-пальчиковая гимнастика и др.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C:\Users\Татьяна\Desktop\фотографии\100SSCAM\P10306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365104"/>
            <a:ext cx="2952328" cy="2232248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5" name="Picture 4" descr="C:\Users\Татьяна\Desktop\фотографии\100SSCAM\SDC15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060848"/>
            <a:ext cx="2952328" cy="2232248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6" name="Picture 3" descr="C:\Users\Татьяна\Desktop\фотографии\100SSCAM\SDC1600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707904" y="4365104"/>
            <a:ext cx="3050771" cy="2215342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388788" y="262869"/>
            <a:ext cx="63664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Обучение здоровому образу жизни: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052736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6"/>
                </a:solidFill>
              </a:rPr>
              <a:t>- </a:t>
            </a:r>
            <a:r>
              <a:rPr lang="ru-RU" sz="24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нод</a:t>
            </a:r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- «Олимпийские уроки»;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- дидактические игры;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- конкурсы и развлечения;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-опытно-экспериментальная деятельность;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-беседы;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- продуктивная деятельность.</a:t>
            </a:r>
            <a:endParaRPr lang="ru-RU" sz="24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C:\Documents and Settings\AAA\Рабочий стол\Новая папка\SDC13104.JPG"/>
          <p:cNvPicPr>
            <a:picLocks noChangeAspect="1" noChangeArrowheads="1"/>
          </p:cNvPicPr>
          <p:nvPr/>
        </p:nvPicPr>
        <p:blipFill>
          <a:blip r:embed="rId2" cstate="print"/>
          <a:srcRect l="14261" r="17285" b="6825"/>
          <a:stretch>
            <a:fillRect/>
          </a:stretch>
        </p:blipFill>
        <p:spPr bwMode="auto">
          <a:xfrm>
            <a:off x="3419872" y="3933056"/>
            <a:ext cx="2232248" cy="2664296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20482" name="Picture 2" descr="D:\моё фото\моё фото\САДИК 2012\100SSCAM\SDC16076.JPG"/>
          <p:cNvPicPr>
            <a:picLocks noChangeAspect="1" noChangeArrowheads="1"/>
          </p:cNvPicPr>
          <p:nvPr/>
        </p:nvPicPr>
        <p:blipFill>
          <a:blip r:embed="rId3" cstate="print"/>
          <a:srcRect l="13043" t="5174" r="21739"/>
          <a:stretch>
            <a:fillRect/>
          </a:stretch>
        </p:blipFill>
        <p:spPr bwMode="auto">
          <a:xfrm>
            <a:off x="611560" y="3933056"/>
            <a:ext cx="2232248" cy="2664296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</p:pic>
      <p:pic>
        <p:nvPicPr>
          <p:cNvPr id="8" name="Рисунок 7" descr="DSCN0331.JPG"/>
          <p:cNvPicPr>
            <a:picLocks noChangeAspect="1"/>
          </p:cNvPicPr>
          <p:nvPr/>
        </p:nvPicPr>
        <p:blipFill>
          <a:blip r:embed="rId4" cstate="email"/>
          <a:srcRect b="12069"/>
          <a:stretch>
            <a:fillRect/>
          </a:stretch>
        </p:blipFill>
        <p:spPr>
          <a:xfrm>
            <a:off x="6228184" y="3933056"/>
            <a:ext cx="2232248" cy="2664296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8208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РОДИТЕЛЯМИ: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68760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0588" indent="-358775" algn="just" defTabSz="809625"/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- первичные консультации;</a:t>
            </a:r>
          </a:p>
          <a:p>
            <a:pPr marL="890588" indent="-358775" algn="just" defTabSz="809625"/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- беседы;</a:t>
            </a:r>
          </a:p>
          <a:p>
            <a:pPr marL="890588" indent="-358775" algn="just" defTabSz="809625"/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- анкетирование;</a:t>
            </a:r>
          </a:p>
          <a:p>
            <a:pPr marL="890588" indent="-358775" algn="just" defTabSz="809625"/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- собрания;</a:t>
            </a:r>
          </a:p>
          <a:p>
            <a:pPr marL="890588" indent="-358775" algn="just" defTabSz="809625"/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- привлечение к участию в жизни группы.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501008"/>
            <a:ext cx="2232248" cy="3100663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5" name="Picture 2" descr="F:\Картинки\P10208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861048"/>
            <a:ext cx="3888432" cy="2736304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65">
      <a:dk1>
        <a:srgbClr val="D8D8D8"/>
      </a:dk1>
      <a:lt1>
        <a:srgbClr val="A5A5A5"/>
      </a:lt1>
      <a:dk2>
        <a:srgbClr val="4E3B30"/>
      </a:dk2>
      <a:lt2>
        <a:srgbClr val="F2F2F2"/>
      </a:lt2>
      <a:accent1>
        <a:srgbClr val="D8D8D8"/>
      </a:accent1>
      <a:accent2>
        <a:srgbClr val="7F7F7F"/>
      </a:accent2>
      <a:accent3>
        <a:srgbClr val="A5A5A5"/>
      </a:accent3>
      <a:accent4>
        <a:srgbClr val="BFBFBF"/>
      </a:accent4>
      <a:accent5>
        <a:srgbClr val="7F7F7F"/>
      </a:accent5>
      <a:accent6>
        <a:srgbClr val="262626"/>
      </a:accent6>
      <a:hlink>
        <a:srgbClr val="7F7F7F"/>
      </a:hlink>
      <a:folHlink>
        <a:srgbClr val="D8D8D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168</TotalTime>
  <Words>250</Words>
  <Application>Microsoft Office PowerPoint</Application>
  <PresentationFormat>Экран (4:3)</PresentationFormat>
  <Paragraphs>46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Подготовила:  воспитатель   Юкляевская Т.А.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18</cp:revision>
  <dcterms:created xsi:type="dcterms:W3CDTF">2014-01-26T14:56:10Z</dcterms:created>
  <dcterms:modified xsi:type="dcterms:W3CDTF">2014-01-28T15:15:04Z</dcterms:modified>
</cp:coreProperties>
</file>